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8" r:id="rId4"/>
    <p:sldId id="259" r:id="rId6"/>
    <p:sldId id="260" r:id="rId7"/>
    <p:sldId id="261" r:id="rId8"/>
    <p:sldId id="262" r:id="rId9"/>
    <p:sldId id="289" r:id="rId10"/>
    <p:sldId id="290" r:id="rId11"/>
    <p:sldId id="291" r:id="rId12"/>
    <p:sldId id="292" r:id="rId13"/>
    <p:sldId id="310" r:id="rId14"/>
    <p:sldId id="311" r:id="rId15"/>
    <p:sldId id="312" r:id="rId16"/>
    <p:sldId id="263" r:id="rId17"/>
    <p:sldId id="264" r:id="rId18"/>
    <p:sldId id="309" r:id="rId19"/>
    <p:sldId id="285" r:id="rId20"/>
    <p:sldId id="265" r:id="rId21"/>
    <p:sldId id="287" r:id="rId22"/>
    <p:sldId id="284" r:id="rId23"/>
    <p:sldId id="286" r:id="rId24"/>
    <p:sldId id="266" r:id="rId25"/>
    <p:sldId id="288" r:id="rId26"/>
    <p:sldId id="318" r:id="rId27"/>
    <p:sldId id="267" r:id="rId28"/>
    <p:sldId id="268" r:id="rId29"/>
    <p:sldId id="314" r:id="rId30"/>
    <p:sldId id="315" r:id="rId31"/>
    <p:sldId id="316" r:id="rId32"/>
    <p:sldId id="269" r:id="rId33"/>
    <p:sldId id="270" r:id="rId34"/>
    <p:sldId id="271" r:id="rId35"/>
    <p:sldId id="272" r:id="rId36"/>
    <p:sldId id="273" r:id="rId37"/>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48"/>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979" y="0"/>
            <a:ext cx="5283200" cy="34409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6513910"/>
            <a:ext cx="52832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979" y="6513910"/>
            <a:ext cx="5283200" cy="34409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85800" y="530859"/>
            <a:ext cx="10820400" cy="660400"/>
          </a:xfrm>
          <a:prstGeom prst="rect">
            <a:avLst/>
          </a:prstGeom>
        </p:spPr>
        <p:txBody>
          <a:bodyPr wrap="square" lIns="0" tIns="0" rIns="0" bIns="0">
            <a:spAutoFit/>
          </a:bodyPr>
          <a:lstStyle>
            <a:lvl1pPr>
              <a:defRPr sz="1900" b="1" i="0">
                <a:solidFill>
                  <a:srgbClr val="424242"/>
                </a:solidFill>
                <a:latin typeface="Roboto"/>
                <a:cs typeface="Roboto"/>
              </a:defRPr>
            </a:lvl1pPr>
          </a:lstStyle>
          <a:p/>
        </p:txBody>
      </p:sp>
      <p:sp>
        <p:nvSpPr>
          <p:cNvPr id="3" name="Holder 3"/>
          <p:cNvSpPr>
            <a:spLocks noGrp="1"/>
          </p:cNvSpPr>
          <p:nvPr>
            <p:ph type="body" idx="1"/>
          </p:nvPr>
        </p:nvSpPr>
        <p:spPr>
          <a:xfrm>
            <a:off x="1130300" y="1854200"/>
            <a:ext cx="9931400" cy="208026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4.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4.png"/><Relationship Id="rId3" Type="http://schemas.openxmlformats.org/officeDocument/2006/relationships/tags" Target="../tags/tag2.xml"/><Relationship Id="rId2" Type="http://schemas.microsoft.com/office/2007/relationships/media" Target="../media/media2.mp4"/><Relationship Id="rId1" Type="http://schemas.openxmlformats.org/officeDocument/2006/relationships/video" Target="../media/media2.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jpe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8050" y="2438400"/>
            <a:ext cx="7836535" cy="1264285"/>
          </a:xfrm>
          <a:prstGeom prst="rect">
            <a:avLst/>
          </a:prstGeom>
        </p:spPr>
        <p:txBody>
          <a:bodyPr vert="horz" wrap="square" lIns="0" tIns="12700" rIns="0" bIns="0" rtlCol="0">
            <a:spAutoFit/>
          </a:bodyPr>
          <a:lstStyle/>
          <a:p>
            <a:pPr marL="2108200" marR="5080" indent="-2095500">
              <a:lnSpc>
                <a:spcPct val="113000"/>
              </a:lnSpc>
              <a:spcBef>
                <a:spcPts val="100"/>
              </a:spcBef>
            </a:pPr>
            <a:r>
              <a:rPr sz="3600" spc="-85" dirty="0">
                <a:latin typeface="Calibri" panose="020F0502020204030204" charset="0"/>
                <a:cs typeface="Calibri" panose="020F0502020204030204" charset="0"/>
              </a:rPr>
              <a:t>C</a:t>
            </a:r>
            <a:r>
              <a:rPr sz="3600" spc="-210" dirty="0">
                <a:latin typeface="Calibri" panose="020F0502020204030204" charset="0"/>
                <a:cs typeface="Calibri" panose="020F0502020204030204" charset="0"/>
              </a:rPr>
              <a:t>o</a:t>
            </a:r>
            <a:r>
              <a:rPr sz="3600" spc="-280" dirty="0">
                <a:latin typeface="Calibri" panose="020F0502020204030204" charset="0"/>
                <a:cs typeface="Calibri" panose="020F0502020204030204" charset="0"/>
              </a:rPr>
              <a:t>m</a:t>
            </a:r>
            <a:r>
              <a:rPr sz="3600" spc="-110" dirty="0">
                <a:latin typeface="Calibri" panose="020F0502020204030204" charset="0"/>
                <a:cs typeface="Calibri" panose="020F0502020204030204" charset="0"/>
              </a:rPr>
              <a:t>p</a:t>
            </a:r>
            <a:r>
              <a:rPr sz="3600" spc="-75" dirty="0">
                <a:latin typeface="Calibri" panose="020F0502020204030204" charset="0"/>
                <a:cs typeface="Calibri" panose="020F0502020204030204" charset="0"/>
              </a:rPr>
              <a:t>r</a:t>
            </a:r>
            <a:r>
              <a:rPr sz="3600" spc="-145" dirty="0">
                <a:latin typeface="Calibri" panose="020F0502020204030204" charset="0"/>
                <a:cs typeface="Calibri" panose="020F0502020204030204" charset="0"/>
              </a:rPr>
              <a:t>e</a:t>
            </a:r>
            <a:r>
              <a:rPr sz="3600" spc="-105" dirty="0">
                <a:latin typeface="Calibri" panose="020F0502020204030204" charset="0"/>
                <a:cs typeface="Calibri" panose="020F0502020204030204" charset="0"/>
              </a:rPr>
              <a:t>h</a:t>
            </a:r>
            <a:r>
              <a:rPr sz="3600" spc="-145" dirty="0">
                <a:latin typeface="Calibri" panose="020F0502020204030204" charset="0"/>
                <a:cs typeface="Calibri" panose="020F0502020204030204" charset="0"/>
              </a:rPr>
              <a:t>e</a:t>
            </a:r>
            <a:r>
              <a:rPr sz="3600" spc="-105" dirty="0">
                <a:latin typeface="Calibri" panose="020F0502020204030204" charset="0"/>
                <a:cs typeface="Calibri" panose="020F0502020204030204" charset="0"/>
              </a:rPr>
              <a:t>n</a:t>
            </a:r>
            <a:r>
              <a:rPr sz="3600" spc="-215" dirty="0">
                <a:latin typeface="Calibri" panose="020F0502020204030204" charset="0"/>
                <a:cs typeface="Calibri" panose="020F0502020204030204" charset="0"/>
              </a:rPr>
              <a:t>s</a:t>
            </a:r>
            <a:r>
              <a:rPr sz="3600" spc="-145" dirty="0">
                <a:latin typeface="Calibri" panose="020F0502020204030204" charset="0"/>
                <a:cs typeface="Calibri" panose="020F0502020204030204" charset="0"/>
              </a:rPr>
              <a:t>i</a:t>
            </a:r>
            <a:r>
              <a:rPr sz="3600" spc="-195" dirty="0">
                <a:latin typeface="Calibri" panose="020F0502020204030204" charset="0"/>
                <a:cs typeface="Calibri" panose="020F0502020204030204" charset="0"/>
              </a:rPr>
              <a:t>v</a:t>
            </a:r>
            <a:r>
              <a:rPr sz="3600" spc="65" dirty="0">
                <a:latin typeface="Calibri" panose="020F0502020204030204" charset="0"/>
                <a:cs typeface="Calibri" panose="020F0502020204030204" charset="0"/>
              </a:rPr>
              <a:t>e</a:t>
            </a:r>
            <a:r>
              <a:rPr sz="3600" spc="-180" dirty="0">
                <a:latin typeface="Calibri" panose="020F0502020204030204" charset="0"/>
                <a:cs typeface="Calibri" panose="020F0502020204030204" charset="0"/>
              </a:rPr>
              <a:t> </a:t>
            </a:r>
            <a:r>
              <a:rPr sz="3600" spc="-285" dirty="0">
                <a:latin typeface="Calibri" panose="020F0502020204030204" charset="0"/>
                <a:cs typeface="Calibri" panose="020F0502020204030204" charset="0"/>
              </a:rPr>
              <a:t>D</a:t>
            </a:r>
            <a:r>
              <a:rPr sz="3600" spc="-145" dirty="0">
                <a:latin typeface="Calibri" panose="020F0502020204030204" charset="0"/>
                <a:cs typeface="Calibri" panose="020F0502020204030204" charset="0"/>
              </a:rPr>
              <a:t>i</a:t>
            </a:r>
            <a:r>
              <a:rPr sz="3600" spc="-105" dirty="0">
                <a:latin typeface="Calibri" panose="020F0502020204030204" charset="0"/>
                <a:cs typeface="Calibri" panose="020F0502020204030204" charset="0"/>
              </a:rPr>
              <a:t>g</a:t>
            </a:r>
            <a:r>
              <a:rPr sz="3600" spc="-145" dirty="0">
                <a:latin typeface="Calibri" panose="020F0502020204030204" charset="0"/>
                <a:cs typeface="Calibri" panose="020F0502020204030204" charset="0"/>
              </a:rPr>
              <a:t>i</a:t>
            </a:r>
            <a:r>
              <a:rPr sz="3600" spc="-160" dirty="0">
                <a:latin typeface="Calibri" panose="020F0502020204030204" charset="0"/>
                <a:cs typeface="Calibri" panose="020F0502020204030204" charset="0"/>
              </a:rPr>
              <a:t>t</a:t>
            </a:r>
            <a:r>
              <a:rPr sz="3600" spc="-200" dirty="0">
                <a:latin typeface="Calibri" panose="020F0502020204030204" charset="0"/>
                <a:cs typeface="Calibri" panose="020F0502020204030204" charset="0"/>
              </a:rPr>
              <a:t>a</a:t>
            </a:r>
            <a:r>
              <a:rPr sz="3600" spc="-10" dirty="0">
                <a:latin typeface="Calibri" panose="020F0502020204030204" charset="0"/>
                <a:cs typeface="Calibri" panose="020F0502020204030204" charset="0"/>
              </a:rPr>
              <a:t>l</a:t>
            </a:r>
            <a:r>
              <a:rPr sz="3600" spc="-210" dirty="0">
                <a:latin typeface="Calibri" panose="020F0502020204030204" charset="0"/>
                <a:cs typeface="Calibri" panose="020F0502020204030204" charset="0"/>
              </a:rPr>
              <a:t> </a:t>
            </a:r>
            <a:r>
              <a:rPr sz="3600" spc="-300" dirty="0">
                <a:latin typeface="Calibri" panose="020F0502020204030204" charset="0"/>
                <a:cs typeface="Calibri" panose="020F0502020204030204" charset="0"/>
              </a:rPr>
              <a:t>M</a:t>
            </a:r>
            <a:r>
              <a:rPr sz="3600" spc="-200" dirty="0">
                <a:latin typeface="Calibri" panose="020F0502020204030204" charset="0"/>
                <a:cs typeface="Calibri" panose="020F0502020204030204" charset="0"/>
              </a:rPr>
              <a:t>a</a:t>
            </a:r>
            <a:r>
              <a:rPr sz="3600" spc="-75" dirty="0">
                <a:latin typeface="Calibri" panose="020F0502020204030204" charset="0"/>
                <a:cs typeface="Calibri" panose="020F0502020204030204" charset="0"/>
              </a:rPr>
              <a:t>r</a:t>
            </a:r>
            <a:r>
              <a:rPr sz="3600" spc="-195" dirty="0">
                <a:latin typeface="Calibri" panose="020F0502020204030204" charset="0"/>
                <a:cs typeface="Calibri" panose="020F0502020204030204" charset="0"/>
              </a:rPr>
              <a:t>k</a:t>
            </a:r>
            <a:r>
              <a:rPr sz="3600" spc="-45" dirty="0">
                <a:latin typeface="Calibri" panose="020F0502020204030204" charset="0"/>
                <a:cs typeface="Calibri" panose="020F0502020204030204" charset="0"/>
              </a:rPr>
              <a:t>e</a:t>
            </a:r>
            <a:r>
              <a:rPr sz="3600" spc="-260" dirty="0">
                <a:latin typeface="Calibri" panose="020F0502020204030204" charset="0"/>
                <a:cs typeface="Calibri" panose="020F0502020204030204" charset="0"/>
              </a:rPr>
              <a:t>t</a:t>
            </a:r>
            <a:r>
              <a:rPr sz="3600" spc="-45" dirty="0">
                <a:latin typeface="Calibri" panose="020F0502020204030204" charset="0"/>
                <a:cs typeface="Calibri" panose="020F0502020204030204" charset="0"/>
              </a:rPr>
              <a:t>i</a:t>
            </a:r>
            <a:r>
              <a:rPr sz="3600" spc="-204" dirty="0">
                <a:latin typeface="Calibri" panose="020F0502020204030204" charset="0"/>
                <a:cs typeface="Calibri" panose="020F0502020204030204" charset="0"/>
              </a:rPr>
              <a:t>n</a:t>
            </a:r>
            <a:r>
              <a:rPr sz="3600" spc="15" dirty="0">
                <a:latin typeface="Calibri" panose="020F0502020204030204" charset="0"/>
                <a:cs typeface="Calibri" panose="020F0502020204030204" charset="0"/>
              </a:rPr>
              <a:t>g  </a:t>
            </a:r>
            <a:r>
              <a:rPr sz="3600" spc="-190" dirty="0">
                <a:latin typeface="Calibri" panose="020F0502020204030204" charset="0"/>
                <a:cs typeface="Calibri" panose="020F0502020204030204" charset="0"/>
              </a:rPr>
              <a:t>P</a:t>
            </a:r>
            <a:r>
              <a:rPr sz="3600" spc="-75" dirty="0">
                <a:latin typeface="Calibri" panose="020F0502020204030204" charset="0"/>
                <a:cs typeface="Calibri" panose="020F0502020204030204" charset="0"/>
              </a:rPr>
              <a:t>r</a:t>
            </a:r>
            <a:r>
              <a:rPr sz="3600" spc="-210" dirty="0">
                <a:latin typeface="Calibri" panose="020F0502020204030204" charset="0"/>
                <a:cs typeface="Calibri" panose="020F0502020204030204" charset="0"/>
              </a:rPr>
              <a:t>o</a:t>
            </a:r>
            <a:r>
              <a:rPr sz="3600" spc="-35" dirty="0">
                <a:latin typeface="Calibri" panose="020F0502020204030204" charset="0"/>
                <a:cs typeface="Calibri" panose="020F0502020204030204" charset="0"/>
              </a:rPr>
              <a:t>j</a:t>
            </a:r>
            <a:r>
              <a:rPr sz="3600" spc="-145" dirty="0">
                <a:latin typeface="Calibri" panose="020F0502020204030204" charset="0"/>
                <a:cs typeface="Calibri" panose="020F0502020204030204" charset="0"/>
              </a:rPr>
              <a:t>e</a:t>
            </a:r>
            <a:r>
              <a:rPr sz="3600" spc="-120" dirty="0">
                <a:latin typeface="Calibri" panose="020F0502020204030204" charset="0"/>
                <a:cs typeface="Calibri" panose="020F0502020204030204" charset="0"/>
              </a:rPr>
              <a:t>c</a:t>
            </a:r>
            <a:r>
              <a:rPr sz="3600" spc="-40" dirty="0">
                <a:latin typeface="Calibri" panose="020F0502020204030204" charset="0"/>
                <a:cs typeface="Calibri" panose="020F0502020204030204" charset="0"/>
              </a:rPr>
              <a:t>t</a:t>
            </a:r>
            <a:r>
              <a:rPr sz="3600" spc="-190" dirty="0">
                <a:latin typeface="Calibri" panose="020F0502020204030204" charset="0"/>
                <a:cs typeface="Calibri" panose="020F0502020204030204" charset="0"/>
              </a:rPr>
              <a:t> </a:t>
            </a:r>
            <a:r>
              <a:rPr sz="3600" spc="-340" dirty="0">
                <a:latin typeface="Calibri" panose="020F0502020204030204" charset="0"/>
                <a:cs typeface="Calibri" panose="020F0502020204030204" charset="0"/>
              </a:rPr>
              <a:t>W</a:t>
            </a:r>
            <a:r>
              <a:rPr sz="3600" spc="-210" dirty="0">
                <a:latin typeface="Calibri" panose="020F0502020204030204" charset="0"/>
                <a:cs typeface="Calibri" panose="020F0502020204030204" charset="0"/>
              </a:rPr>
              <a:t>o</a:t>
            </a:r>
            <a:r>
              <a:rPr sz="3600" spc="-75" dirty="0">
                <a:latin typeface="Calibri" panose="020F0502020204030204" charset="0"/>
                <a:cs typeface="Calibri" panose="020F0502020204030204" charset="0"/>
              </a:rPr>
              <a:t>r</a:t>
            </a:r>
            <a:r>
              <a:rPr sz="3600" spc="-10" dirty="0">
                <a:latin typeface="Calibri" panose="020F0502020204030204" charset="0"/>
                <a:cs typeface="Calibri" panose="020F0502020204030204" charset="0"/>
              </a:rPr>
              <a:t>k</a:t>
            </a:r>
            <a:endParaRPr sz="3600">
              <a:latin typeface="Calibri" panose="020F0502020204030204" charset="0"/>
              <a:cs typeface="Calibri" panose="020F05020202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4294967295"/>
          </p:nvPr>
        </p:nvPicPr>
        <p:blipFill>
          <a:blip r:embed="rId1"/>
          <a:stretch>
            <a:fillRect/>
          </a:stretch>
        </p:blipFill>
        <p:spPr>
          <a:xfrm>
            <a:off x="1012825" y="563245"/>
            <a:ext cx="9114790" cy="57759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4545965" y="304800"/>
            <a:ext cx="1858645" cy="644525"/>
          </a:xfrm>
        </p:spPr>
        <p:txBody>
          <a:bodyPr wrap="square"/>
          <a:p>
            <a:endParaRPr lang="en-US"/>
          </a:p>
        </p:txBody>
      </p:sp>
      <p:sp>
        <p:nvSpPr>
          <p:cNvPr id="6" name="Content Placeholder 5"/>
          <p:cNvSpPr>
            <a:spLocks noGrp="1"/>
          </p:cNvSpPr>
          <p:nvPr>
            <p:ph sz="half" idx="3"/>
          </p:nvPr>
        </p:nvSpPr>
        <p:spPr>
          <a:xfrm>
            <a:off x="11277600" y="6789420"/>
            <a:ext cx="3044190" cy="276860"/>
          </a:xfrm>
        </p:spPr>
        <p:txBody>
          <a:bodyPr wrap="square"/>
          <a:p>
            <a:endParaRPr lang="en-US"/>
          </a:p>
        </p:txBody>
      </p:sp>
      <p:graphicFrame>
        <p:nvGraphicFramePr>
          <p:cNvPr id="4" name="Content Placeholder 3"/>
          <p:cNvGraphicFramePr/>
          <p:nvPr>
            <p:ph sz="half" idx="2"/>
          </p:nvPr>
        </p:nvGraphicFramePr>
        <p:xfrm>
          <a:off x="304800" y="152400"/>
          <a:ext cx="10962005" cy="1737360"/>
        </p:xfrm>
        <a:graphic>
          <a:graphicData uri="http://schemas.openxmlformats.org/drawingml/2006/table">
            <a:tbl>
              <a:tblPr firstRow="1" bandRow="1">
                <a:tableStyleId>{5C22544A-7EE6-4342-B048-85BDC9FD1C3A}</a:tableStyleId>
              </a:tblPr>
              <a:tblGrid>
                <a:gridCol w="4429760"/>
                <a:gridCol w="4185285"/>
                <a:gridCol w="2346960"/>
              </a:tblGrid>
              <a:tr h="640080">
                <a:tc>
                  <a:txBody>
                    <a:bodyPr/>
                    <a:p>
                      <a:pPr>
                        <a:buNone/>
                      </a:pPr>
                      <a:r>
                        <a:rPr lang="en-US"/>
                        <a:t>Keyword</a:t>
                      </a:r>
                      <a:endParaRPr lang="en-US"/>
                    </a:p>
                  </a:txBody>
                  <a:tcPr/>
                </a:tc>
                <a:tc>
                  <a:txBody>
                    <a:bodyPr/>
                    <a:p>
                      <a:pPr>
                        <a:buNone/>
                      </a:pPr>
                      <a:r>
                        <a:rPr lang="en-US"/>
                        <a:t>Avg. monthly searches</a:t>
                      </a:r>
                      <a:endParaRPr lang="en-US"/>
                    </a:p>
                  </a:txBody>
                  <a:tcPr/>
                </a:tc>
                <a:tc>
                  <a:txBody>
                    <a:bodyPr/>
                    <a:p>
                      <a:pPr>
                        <a:buNone/>
                      </a:pPr>
                      <a:r>
                        <a:rPr lang="en-US"/>
                        <a:t>Conpetition</a:t>
                      </a:r>
                      <a:endParaRPr lang="en-US"/>
                    </a:p>
                  </a:txBody>
                  <a:tcPr/>
                </a:tc>
              </a:tr>
              <a:tr h="0">
                <a:tc>
                  <a:txBody>
                    <a:bodyPr/>
                    <a:p>
                      <a:pPr>
                        <a:buNone/>
                      </a:pPr>
                      <a:r>
                        <a:rPr lang="en-US"/>
                        <a:t>motor insurance policy</a:t>
                      </a:r>
                      <a:endParaRPr lang="en-US"/>
                    </a:p>
                  </a:txBody>
                  <a:tcPr/>
                </a:tc>
                <a:tc>
                  <a:txBody>
                    <a:bodyPr/>
                    <a:p>
                      <a:pPr>
                        <a:buNone/>
                      </a:pPr>
                      <a:r>
                        <a:rPr lang="en-US"/>
                        <a:t>5000</a:t>
                      </a:r>
                      <a:endParaRPr lang="en-US"/>
                    </a:p>
                  </a:txBody>
                  <a:tcPr/>
                </a:tc>
                <a:tc>
                  <a:txBody>
                    <a:bodyPr/>
                    <a:p>
                      <a:pPr>
                        <a:buNone/>
                      </a:pPr>
                      <a:r>
                        <a:rPr lang="en-US"/>
                        <a:t>Medium</a:t>
                      </a:r>
                      <a:endParaRPr lang="en-US"/>
                    </a:p>
                  </a:txBody>
                  <a:tcPr/>
                </a:tc>
              </a:tr>
              <a:tr h="365760">
                <a:tc>
                  <a:txBody>
                    <a:bodyPr/>
                    <a:p>
                      <a:pPr>
                        <a:buNone/>
                      </a:pPr>
                      <a:r>
                        <a:rPr lang="en-US"/>
                        <a:t>best mediclaim policy</a:t>
                      </a:r>
                      <a:endParaRPr lang="en-US"/>
                    </a:p>
                  </a:txBody>
                  <a:tcPr/>
                </a:tc>
                <a:tc>
                  <a:txBody>
                    <a:bodyPr/>
                    <a:p>
                      <a:pPr>
                        <a:buNone/>
                      </a:pPr>
                      <a:r>
                        <a:rPr lang="en-US"/>
                        <a:t>5000</a:t>
                      </a:r>
                      <a:endParaRPr lang="en-US"/>
                    </a:p>
                  </a:txBody>
                  <a:tcPr/>
                </a:tc>
                <a:tc>
                  <a:txBody>
                    <a:bodyPr/>
                    <a:p>
                      <a:pPr>
                        <a:buNone/>
                      </a:pPr>
                      <a:r>
                        <a:rPr lang="en-US"/>
                        <a:t>Medium</a:t>
                      </a:r>
                      <a:endParaRPr lang="en-US"/>
                    </a:p>
                  </a:txBody>
                  <a:tcPr/>
                </a:tc>
              </a:tr>
              <a:tr h="0">
                <a:tc>
                  <a:txBody>
                    <a:bodyPr/>
                    <a:p>
                      <a:pPr>
                        <a:buNone/>
                      </a:pPr>
                      <a:r>
                        <a:rPr lang="en-US"/>
                        <a:t>medical insurance policy</a:t>
                      </a:r>
                      <a:endParaRPr lang="en-US"/>
                    </a:p>
                  </a:txBody>
                  <a:tcPr/>
                </a:tc>
                <a:tc>
                  <a:txBody>
                    <a:bodyPr/>
                    <a:p>
                      <a:pPr>
                        <a:buNone/>
                      </a:pPr>
                      <a:r>
                        <a:rPr lang="en-US"/>
                        <a:t>5000</a:t>
                      </a:r>
                      <a:endParaRPr lang="en-US"/>
                    </a:p>
                  </a:txBody>
                  <a:tcPr/>
                </a:tc>
                <a:tc>
                  <a:txBody>
                    <a:bodyPr/>
                    <a:p>
                      <a:pPr>
                        <a:buNone/>
                      </a:pPr>
                      <a:r>
                        <a:rPr lang="en-US"/>
                        <a:t>Medium</a:t>
                      </a:r>
                      <a:endParaRPr lang="en-US"/>
                    </a:p>
                  </a:txBody>
                  <a:tcPr/>
                </a:tc>
              </a:tr>
            </a:tbl>
          </a:graphicData>
        </a:graphic>
      </p:graphicFrame>
      <p:sp>
        <p:nvSpPr>
          <p:cNvPr id="7" name="Text Box 6"/>
          <p:cNvSpPr txBox="1"/>
          <p:nvPr/>
        </p:nvSpPr>
        <p:spPr>
          <a:xfrm>
            <a:off x="304800" y="2057400"/>
            <a:ext cx="10163175" cy="645160"/>
          </a:xfrm>
          <a:prstGeom prst="rect">
            <a:avLst/>
          </a:prstGeom>
          <a:noFill/>
        </p:spPr>
        <p:txBody>
          <a:bodyPr wrap="square" rtlCol="0" anchor="t">
            <a:spAutoFit/>
          </a:bodyPr>
          <a:p>
            <a:r>
              <a:rPr lang="en-US" b="1"/>
              <a:t>META TITLE</a:t>
            </a:r>
            <a:r>
              <a:rPr lang="en-US"/>
              <a:t>				</a:t>
            </a:r>
            <a:endParaRPr lang="en-US"/>
          </a:p>
          <a:p>
            <a:r>
              <a:rPr lang="en-US"/>
              <a:t>Explore policies like motor insurance,best mediclaim,medical insurance policies		79</a:t>
            </a:r>
            <a:endParaRPr lang="en-US"/>
          </a:p>
        </p:txBody>
      </p:sp>
      <p:sp>
        <p:nvSpPr>
          <p:cNvPr id="8" name="Text Box 7"/>
          <p:cNvSpPr txBox="1"/>
          <p:nvPr/>
        </p:nvSpPr>
        <p:spPr>
          <a:xfrm>
            <a:off x="304800" y="2895600"/>
            <a:ext cx="11080115" cy="645160"/>
          </a:xfrm>
          <a:prstGeom prst="rect">
            <a:avLst/>
          </a:prstGeom>
          <a:noFill/>
        </p:spPr>
        <p:txBody>
          <a:bodyPr wrap="square" rtlCol="0" anchor="t">
            <a:spAutoFit/>
          </a:bodyPr>
          <a:p>
            <a:r>
              <a:rPr lang="en-US" b="1"/>
              <a:t>META DESCRIPTION	</a:t>
            </a:r>
            <a:r>
              <a:rPr lang="en-US"/>
              <a:t>				</a:t>
            </a:r>
            <a:endParaRPr lang="en-US"/>
          </a:p>
          <a:p>
            <a:r>
              <a:rPr lang="en-US"/>
              <a:t>Apply new featured policies like motor insurance policy , best mediclaim policy , medical insurance policy           106</a:t>
            </a:r>
            <a:endParaRPr lang="en-US"/>
          </a:p>
        </p:txBody>
      </p:sp>
      <p:sp>
        <p:nvSpPr>
          <p:cNvPr id="11" name="Text Box 10"/>
          <p:cNvSpPr txBox="1"/>
          <p:nvPr/>
        </p:nvSpPr>
        <p:spPr>
          <a:xfrm>
            <a:off x="381000" y="3657600"/>
            <a:ext cx="9347835" cy="1198880"/>
          </a:xfrm>
          <a:prstGeom prst="rect">
            <a:avLst/>
          </a:prstGeom>
          <a:noFill/>
        </p:spPr>
        <p:txBody>
          <a:bodyPr wrap="square" rtlCol="0" anchor="t">
            <a:spAutoFit/>
          </a:bodyPr>
          <a:p>
            <a:pPr marL="285750" indent="-285750" algn="l">
              <a:buFont typeface="Wingdings" panose="05000000000000000000" charset="0"/>
              <a:buChar char="Ø"/>
            </a:pPr>
            <a:r>
              <a:rPr lang="en-US" b="1">
                <a:solidFill>
                  <a:srgbClr val="FF0000"/>
                </a:solidFill>
              </a:rPr>
              <a:t>Keyword	                             Avg. monthly searches	         Competition</a:t>
            </a:r>
            <a:endParaRPr lang="en-US" b="1">
              <a:solidFill>
                <a:srgbClr val="FF0000"/>
              </a:solidFill>
            </a:endParaRPr>
          </a:p>
          <a:p>
            <a:r>
              <a:rPr lang="en-US"/>
              <a:t>reliance travel insurance	        5000	                             Medium</a:t>
            </a:r>
            <a:endParaRPr lang="en-US"/>
          </a:p>
          <a:p>
            <a:r>
              <a:rPr lang="en-US"/>
              <a:t>medical health insurance                5000	                             Medium</a:t>
            </a:r>
            <a:endParaRPr lang="en-US"/>
          </a:p>
          <a:p>
            <a:r>
              <a:rPr lang="en-US"/>
              <a:t>digit health insurance	        5000	                             Medium</a:t>
            </a:r>
            <a:endParaRPr lang="en-US"/>
          </a:p>
        </p:txBody>
      </p:sp>
      <p:sp>
        <p:nvSpPr>
          <p:cNvPr id="12" name="Text Box 11"/>
          <p:cNvSpPr txBox="1"/>
          <p:nvPr/>
        </p:nvSpPr>
        <p:spPr>
          <a:xfrm>
            <a:off x="393065" y="4973320"/>
            <a:ext cx="9839325" cy="645160"/>
          </a:xfrm>
          <a:prstGeom prst="rect">
            <a:avLst/>
          </a:prstGeom>
          <a:noFill/>
        </p:spPr>
        <p:txBody>
          <a:bodyPr wrap="square" rtlCol="0" anchor="t">
            <a:spAutoFit/>
          </a:bodyPr>
          <a:p>
            <a:r>
              <a:rPr lang="en-US" b="1"/>
              <a:t>META TITLE	</a:t>
            </a:r>
            <a:r>
              <a:rPr lang="en-US"/>
              <a:t>			</a:t>
            </a:r>
            <a:endParaRPr lang="en-US"/>
          </a:p>
          <a:p>
            <a:r>
              <a:rPr lang="en-US"/>
              <a:t>Explore insurances like reliance travel, medical health, digit health insurances		   80</a:t>
            </a:r>
            <a:endParaRPr lang="en-US"/>
          </a:p>
        </p:txBody>
      </p:sp>
      <p:sp>
        <p:nvSpPr>
          <p:cNvPr id="13" name="Text Box 12"/>
          <p:cNvSpPr txBox="1"/>
          <p:nvPr/>
        </p:nvSpPr>
        <p:spPr>
          <a:xfrm>
            <a:off x="393065" y="5867400"/>
            <a:ext cx="10870565" cy="645160"/>
          </a:xfrm>
          <a:prstGeom prst="rect">
            <a:avLst/>
          </a:prstGeom>
          <a:noFill/>
        </p:spPr>
        <p:txBody>
          <a:bodyPr wrap="square" rtlCol="0" anchor="t">
            <a:spAutoFit/>
          </a:bodyPr>
          <a:p>
            <a:r>
              <a:rPr lang="en-US" b="1"/>
              <a:t>META DESCRIPTION	</a:t>
            </a:r>
            <a:r>
              <a:rPr lang="en-US"/>
              <a:t>				</a:t>
            </a:r>
            <a:endParaRPr lang="en-US"/>
          </a:p>
          <a:p>
            <a:r>
              <a:rPr lang="en-US"/>
              <a:t>Check eligibility apply insurances like reliance travel , medical health , digit health insurances	     98</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57200" y="304800"/>
            <a:ext cx="9957435" cy="1198880"/>
          </a:xfrm>
          <a:prstGeom prst="rect">
            <a:avLst/>
          </a:prstGeom>
          <a:noFill/>
        </p:spPr>
        <p:txBody>
          <a:bodyPr wrap="square" rtlCol="0" anchor="t">
            <a:spAutoFit/>
          </a:bodyPr>
          <a:p>
            <a:pPr marL="285750" indent="-285750">
              <a:buFont typeface="Wingdings" panose="05000000000000000000" charset="0"/>
              <a:buChar char="Ø"/>
            </a:pPr>
            <a:r>
              <a:rPr lang="en-US" b="1">
                <a:solidFill>
                  <a:srgbClr val="FF0000"/>
                </a:solidFill>
              </a:rPr>
              <a:t>Keyword	</a:t>
            </a:r>
            <a:r>
              <a:rPr lang="en-US">
                <a:solidFill>
                  <a:srgbClr val="FF0000"/>
                </a:solidFill>
              </a:rPr>
              <a:t>                     </a:t>
            </a:r>
            <a:r>
              <a:rPr lang="en-US" b="1">
                <a:solidFill>
                  <a:srgbClr val="FF0000"/>
                </a:solidFill>
              </a:rPr>
              <a:t>Avg. monthly searches</a:t>
            </a:r>
            <a:r>
              <a:rPr lang="en-US">
                <a:solidFill>
                  <a:srgbClr val="FF0000"/>
                </a:solidFill>
              </a:rPr>
              <a:t>	  </a:t>
            </a:r>
            <a:r>
              <a:rPr lang="en-US" b="1">
                <a:solidFill>
                  <a:srgbClr val="FF0000"/>
                </a:solidFill>
              </a:rPr>
              <a:t>Conpetition</a:t>
            </a:r>
            <a:endParaRPr lang="en-US" b="1">
              <a:solidFill>
                <a:srgbClr val="FF0000"/>
              </a:solidFill>
            </a:endParaRPr>
          </a:p>
          <a:p>
            <a:r>
              <a:rPr lang="en-US"/>
              <a:t>insurance plans	                 5000	                    Medium</a:t>
            </a:r>
            <a:endParaRPr lang="en-US"/>
          </a:p>
          <a:p>
            <a:r>
              <a:rPr lang="en-US"/>
              <a:t>star insurance plans	500	                    Medium</a:t>
            </a:r>
            <a:endParaRPr lang="en-US"/>
          </a:p>
          <a:p>
            <a:r>
              <a:rPr lang="en-US"/>
              <a:t>travel insurance plans	500	                    Medium</a:t>
            </a:r>
            <a:endParaRPr lang="en-US"/>
          </a:p>
        </p:txBody>
      </p:sp>
      <p:sp>
        <p:nvSpPr>
          <p:cNvPr id="5" name="Text Box 4"/>
          <p:cNvSpPr txBox="1"/>
          <p:nvPr/>
        </p:nvSpPr>
        <p:spPr>
          <a:xfrm>
            <a:off x="457200" y="1676400"/>
            <a:ext cx="10935970" cy="645160"/>
          </a:xfrm>
          <a:prstGeom prst="rect">
            <a:avLst/>
          </a:prstGeom>
          <a:noFill/>
        </p:spPr>
        <p:txBody>
          <a:bodyPr wrap="square" rtlCol="0" anchor="t">
            <a:spAutoFit/>
          </a:bodyPr>
          <a:p>
            <a:r>
              <a:rPr lang="en-US" b="1"/>
              <a:t>META TITLE</a:t>
            </a:r>
            <a:r>
              <a:rPr lang="en-US"/>
              <a:t>				</a:t>
            </a:r>
            <a:endParaRPr lang="en-US"/>
          </a:p>
          <a:p>
            <a:r>
              <a:rPr lang="en-US"/>
              <a:t>Find the best plans like insurance, star insurance, travel insurance plans		                                  74</a:t>
            </a:r>
            <a:endParaRPr lang="en-US"/>
          </a:p>
        </p:txBody>
      </p:sp>
      <p:sp>
        <p:nvSpPr>
          <p:cNvPr id="6" name="Text Box 5"/>
          <p:cNvSpPr txBox="1"/>
          <p:nvPr/>
        </p:nvSpPr>
        <p:spPr>
          <a:xfrm>
            <a:off x="457200" y="2514600"/>
            <a:ext cx="10550525" cy="645160"/>
          </a:xfrm>
          <a:prstGeom prst="rect">
            <a:avLst/>
          </a:prstGeom>
          <a:noFill/>
        </p:spPr>
        <p:txBody>
          <a:bodyPr wrap="square" rtlCol="0" anchor="t">
            <a:spAutoFit/>
          </a:bodyPr>
          <a:p>
            <a:r>
              <a:rPr lang="en-US" b="1"/>
              <a:t>META DESCRIPTION	</a:t>
            </a:r>
            <a:r>
              <a:rPr lang="en-US"/>
              <a:t>			</a:t>
            </a:r>
            <a:endParaRPr lang="en-US"/>
          </a:p>
          <a:p>
            <a:r>
              <a:rPr lang="en-US"/>
              <a:t>Check and apply plans like insurance , star insurance , travel insurance plans				78</a:t>
            </a:r>
            <a:endParaRPr lang="en-US"/>
          </a:p>
        </p:txBody>
      </p:sp>
      <p:sp>
        <p:nvSpPr>
          <p:cNvPr id="7" name="Text Box 6"/>
          <p:cNvSpPr txBox="1"/>
          <p:nvPr/>
        </p:nvSpPr>
        <p:spPr>
          <a:xfrm>
            <a:off x="533400" y="3352800"/>
            <a:ext cx="9385935" cy="1198880"/>
          </a:xfrm>
          <a:prstGeom prst="rect">
            <a:avLst/>
          </a:prstGeom>
          <a:noFill/>
        </p:spPr>
        <p:txBody>
          <a:bodyPr wrap="square" rtlCol="0" anchor="t">
            <a:spAutoFit/>
          </a:bodyPr>
          <a:p>
            <a:pPr marL="285750" indent="-285750" algn="l">
              <a:buFont typeface="Wingdings" panose="05000000000000000000" charset="0"/>
              <a:buChar char="Ø"/>
            </a:pPr>
            <a:r>
              <a:rPr lang="en-US" b="1">
                <a:solidFill>
                  <a:srgbClr val="FF0000"/>
                </a:solidFill>
              </a:rPr>
              <a:t>Keyword</a:t>
            </a:r>
            <a:r>
              <a:rPr lang="en-US">
                <a:solidFill>
                  <a:srgbClr val="FF0000"/>
                </a:solidFill>
              </a:rPr>
              <a:t>	                                  </a:t>
            </a:r>
            <a:r>
              <a:rPr lang="en-US" b="1">
                <a:solidFill>
                  <a:srgbClr val="FF0000"/>
                </a:solidFill>
              </a:rPr>
              <a:t>Avg. monthly searches</a:t>
            </a:r>
            <a:r>
              <a:rPr lang="en-US">
                <a:solidFill>
                  <a:srgbClr val="FF0000"/>
                </a:solidFill>
              </a:rPr>
              <a:t>	 </a:t>
            </a:r>
            <a:r>
              <a:rPr lang="en-US" b="1">
                <a:solidFill>
                  <a:srgbClr val="FF0000"/>
                </a:solidFill>
              </a:rPr>
              <a:t>Conpetition</a:t>
            </a:r>
            <a:endParaRPr lang="en-US" b="1">
              <a:solidFill>
                <a:srgbClr val="FF0000"/>
              </a:solidFill>
            </a:endParaRPr>
          </a:p>
          <a:p>
            <a:r>
              <a:rPr lang="en-US"/>
              <a:t>flight insurance coverage	              50	                      Medium</a:t>
            </a:r>
            <a:endParaRPr lang="en-US"/>
          </a:p>
          <a:p>
            <a:r>
              <a:rPr lang="en-US"/>
              <a:t>motor coverage	                                50	                       Low</a:t>
            </a:r>
            <a:endParaRPr lang="en-US"/>
          </a:p>
          <a:p>
            <a:r>
              <a:rPr lang="en-US"/>
              <a:t>international health coverage               50                                       High  </a:t>
            </a:r>
            <a:endParaRPr lang="en-US"/>
          </a:p>
        </p:txBody>
      </p:sp>
      <p:sp>
        <p:nvSpPr>
          <p:cNvPr id="8" name="Text Box 7"/>
          <p:cNvSpPr txBox="1"/>
          <p:nvPr/>
        </p:nvSpPr>
        <p:spPr>
          <a:xfrm>
            <a:off x="533400" y="4744720"/>
            <a:ext cx="10601325" cy="645160"/>
          </a:xfrm>
          <a:prstGeom prst="rect">
            <a:avLst/>
          </a:prstGeom>
          <a:noFill/>
        </p:spPr>
        <p:txBody>
          <a:bodyPr wrap="square" rtlCol="0" anchor="t">
            <a:spAutoFit/>
          </a:bodyPr>
          <a:p>
            <a:r>
              <a:rPr lang="en-US" b="1"/>
              <a:t>META TITLE</a:t>
            </a:r>
            <a:r>
              <a:rPr lang="en-US"/>
              <a:t>				</a:t>
            </a:r>
            <a:endParaRPr lang="en-US"/>
          </a:p>
          <a:p>
            <a:r>
              <a:rPr lang="en-US"/>
              <a:t>Find coverages like flight insurance, motor, international health coverages				75</a:t>
            </a:r>
            <a:endParaRPr lang="en-US"/>
          </a:p>
        </p:txBody>
      </p:sp>
      <p:sp>
        <p:nvSpPr>
          <p:cNvPr id="9" name="Text Box 8"/>
          <p:cNvSpPr txBox="1"/>
          <p:nvPr/>
        </p:nvSpPr>
        <p:spPr>
          <a:xfrm>
            <a:off x="533400" y="5562600"/>
            <a:ext cx="10864215" cy="645160"/>
          </a:xfrm>
          <a:prstGeom prst="rect">
            <a:avLst/>
          </a:prstGeom>
          <a:noFill/>
        </p:spPr>
        <p:txBody>
          <a:bodyPr wrap="square" rtlCol="0">
            <a:spAutoFit/>
          </a:bodyPr>
          <a:p>
            <a:pPr algn="l"/>
            <a:r>
              <a:rPr lang="en-US" b="1"/>
              <a:t>MATA DESCRIPTION </a:t>
            </a:r>
            <a:r>
              <a:rPr lang="en-US"/>
              <a:t>					</a:t>
            </a:r>
            <a:endParaRPr lang="en-US"/>
          </a:p>
          <a:p>
            <a:pPr algn="l"/>
            <a:r>
              <a:rPr lang="en-US"/>
              <a:t>Apply new featured coverages like flight insurance, motor, international health coverage                                      89</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09600" y="360680"/>
            <a:ext cx="10179685" cy="1198880"/>
          </a:xfrm>
          <a:prstGeom prst="rect">
            <a:avLst/>
          </a:prstGeom>
          <a:noFill/>
        </p:spPr>
        <p:txBody>
          <a:bodyPr wrap="square" rtlCol="0" anchor="t">
            <a:spAutoFit/>
          </a:bodyPr>
          <a:p>
            <a:pPr marL="285750" indent="-285750">
              <a:buFont typeface="Wingdings" panose="05000000000000000000" charset="0"/>
              <a:buChar char="Ø"/>
            </a:pPr>
            <a:r>
              <a:rPr lang="en-US" b="1">
                <a:solidFill>
                  <a:srgbClr val="FF0000"/>
                </a:solidFill>
              </a:rPr>
              <a:t>Keyword</a:t>
            </a:r>
            <a:r>
              <a:rPr lang="en-US">
                <a:solidFill>
                  <a:srgbClr val="FF0000"/>
                </a:solidFill>
              </a:rPr>
              <a:t>	                             </a:t>
            </a:r>
            <a:r>
              <a:rPr lang="en-US" b="1">
                <a:solidFill>
                  <a:srgbClr val="FF0000"/>
                </a:solidFill>
              </a:rPr>
              <a:t>Avg. monthly searches	</a:t>
            </a:r>
            <a:r>
              <a:rPr lang="en-US">
                <a:solidFill>
                  <a:srgbClr val="FF0000"/>
                </a:solidFill>
              </a:rPr>
              <a:t>                 </a:t>
            </a:r>
            <a:r>
              <a:rPr lang="en-US" b="1">
                <a:solidFill>
                  <a:srgbClr val="FF0000"/>
                </a:solidFill>
              </a:rPr>
              <a:t>Conpetition</a:t>
            </a:r>
            <a:endParaRPr lang="en-US" b="1">
              <a:solidFill>
                <a:srgbClr val="FF0000"/>
              </a:solidFill>
            </a:endParaRPr>
          </a:p>
          <a:p>
            <a:r>
              <a:rPr lang="en-US"/>
              <a:t>star health mediclaim	       5000	                                     Medium</a:t>
            </a:r>
            <a:endParaRPr lang="en-US"/>
          </a:p>
          <a:p>
            <a:r>
              <a:rPr lang="en-US"/>
              <a:t>hdfc mediclaim	                         5000	                                     Medium</a:t>
            </a:r>
            <a:endParaRPr lang="en-US"/>
          </a:p>
          <a:p>
            <a:r>
              <a:rPr lang="en-US"/>
              <a:t>maternity mediclaim	       500	                                     Medium</a:t>
            </a:r>
            <a:endParaRPr lang="en-US"/>
          </a:p>
        </p:txBody>
      </p:sp>
      <p:sp>
        <p:nvSpPr>
          <p:cNvPr id="5" name="Text Box 4"/>
          <p:cNvSpPr txBox="1"/>
          <p:nvPr/>
        </p:nvSpPr>
        <p:spPr>
          <a:xfrm>
            <a:off x="609600" y="1828800"/>
            <a:ext cx="10532745" cy="645160"/>
          </a:xfrm>
          <a:prstGeom prst="rect">
            <a:avLst/>
          </a:prstGeom>
          <a:noFill/>
        </p:spPr>
        <p:txBody>
          <a:bodyPr wrap="square" rtlCol="0" anchor="t">
            <a:spAutoFit/>
          </a:bodyPr>
          <a:p>
            <a:r>
              <a:rPr lang="en-US" b="1"/>
              <a:t>META TITLE </a:t>
            </a:r>
            <a:r>
              <a:rPr lang="en-US"/>
              <a:t>			</a:t>
            </a:r>
            <a:endParaRPr lang="en-US"/>
          </a:p>
          <a:p>
            <a:r>
              <a:rPr lang="en-US"/>
              <a:t>Find mediclaims like  star health, hdfc, maternity mediclaims			                                61</a:t>
            </a:r>
            <a:endParaRPr lang="en-US"/>
          </a:p>
        </p:txBody>
      </p:sp>
      <p:sp>
        <p:nvSpPr>
          <p:cNvPr id="6" name="Text Box 5"/>
          <p:cNvSpPr txBox="1"/>
          <p:nvPr/>
        </p:nvSpPr>
        <p:spPr>
          <a:xfrm>
            <a:off x="595630" y="2743200"/>
            <a:ext cx="11280775" cy="645160"/>
          </a:xfrm>
          <a:prstGeom prst="rect">
            <a:avLst/>
          </a:prstGeom>
          <a:noFill/>
        </p:spPr>
        <p:txBody>
          <a:bodyPr wrap="square" rtlCol="0" anchor="t">
            <a:spAutoFit/>
          </a:bodyPr>
          <a:p>
            <a:r>
              <a:rPr lang="en-US" b="1"/>
              <a:t>META DESCRIPTION	</a:t>
            </a:r>
            <a:r>
              <a:rPr lang="en-US"/>
              <a:t>				</a:t>
            </a:r>
            <a:endParaRPr lang="en-US"/>
          </a:p>
          <a:p>
            <a:r>
              <a:rPr lang="en-US"/>
              <a:t>Apply new featured mediclaims like star health mediclaim, hdfc mediclaim, maternity mediclaim                  93</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1020" y="264160"/>
            <a:ext cx="9949180" cy="366395"/>
          </a:xfrm>
          <a:prstGeom prst="rect">
            <a:avLst/>
          </a:prstGeom>
        </p:spPr>
        <p:txBody>
          <a:bodyPr vert="horz" wrap="square" lIns="0" tIns="12700" rIns="0" bIns="0" rtlCol="0">
            <a:spAutoFit/>
          </a:bodyPr>
          <a:lstStyle/>
          <a:p>
            <a:pPr marL="12700">
              <a:lnSpc>
                <a:spcPct val="100000"/>
              </a:lnSpc>
              <a:spcBef>
                <a:spcPts val="100"/>
              </a:spcBef>
            </a:pPr>
            <a:r>
              <a:rPr sz="2300" spc="-35" dirty="0">
                <a:latin typeface="Calibri" panose="020F0502020204030204" charset="0"/>
                <a:cs typeface="Calibri" panose="020F0502020204030204" charset="0"/>
              </a:rPr>
              <a:t>Part</a:t>
            </a:r>
            <a:r>
              <a:rPr sz="2300" spc="-50" dirty="0">
                <a:latin typeface="Calibri" panose="020F0502020204030204" charset="0"/>
                <a:cs typeface="Calibri" panose="020F0502020204030204" charset="0"/>
              </a:rPr>
              <a:t> </a:t>
            </a:r>
            <a:r>
              <a:rPr sz="2300" spc="-65" dirty="0">
                <a:latin typeface="Calibri" panose="020F0502020204030204" charset="0"/>
                <a:cs typeface="Calibri" panose="020F0502020204030204" charset="0"/>
              </a:rPr>
              <a:t>3:</a:t>
            </a:r>
            <a:r>
              <a:rPr sz="2300" spc="-25" dirty="0">
                <a:latin typeface="Calibri" panose="020F0502020204030204" charset="0"/>
                <a:cs typeface="Calibri" panose="020F0502020204030204" charset="0"/>
              </a:rPr>
              <a:t> </a:t>
            </a:r>
            <a:r>
              <a:rPr sz="2300" spc="-30" dirty="0">
                <a:latin typeface="Calibri" panose="020F0502020204030204" charset="0"/>
                <a:cs typeface="Calibri" panose="020F0502020204030204" charset="0"/>
              </a:rPr>
              <a:t>Content</a:t>
            </a:r>
            <a:r>
              <a:rPr sz="2300" spc="-45" dirty="0">
                <a:latin typeface="Calibri" panose="020F0502020204030204" charset="0"/>
                <a:cs typeface="Calibri" panose="020F0502020204030204" charset="0"/>
              </a:rPr>
              <a:t> </a:t>
            </a:r>
            <a:r>
              <a:rPr sz="2300" spc="-25" dirty="0">
                <a:latin typeface="Calibri" panose="020F0502020204030204" charset="0"/>
                <a:cs typeface="Calibri" panose="020F0502020204030204" charset="0"/>
              </a:rPr>
              <a:t>Ideas</a:t>
            </a:r>
            <a:r>
              <a:rPr sz="2300" spc="-60" dirty="0">
                <a:latin typeface="Calibri" panose="020F0502020204030204" charset="0"/>
                <a:cs typeface="Calibri" panose="020F0502020204030204" charset="0"/>
              </a:rPr>
              <a:t> </a:t>
            </a:r>
            <a:r>
              <a:rPr sz="2300" spc="-50" dirty="0">
                <a:latin typeface="Calibri" panose="020F0502020204030204" charset="0"/>
                <a:cs typeface="Calibri" panose="020F0502020204030204" charset="0"/>
              </a:rPr>
              <a:t>and</a:t>
            </a:r>
            <a:r>
              <a:rPr sz="2300" spc="-65" dirty="0">
                <a:latin typeface="Calibri" panose="020F0502020204030204" charset="0"/>
                <a:cs typeface="Calibri" panose="020F0502020204030204" charset="0"/>
              </a:rPr>
              <a:t> </a:t>
            </a:r>
            <a:r>
              <a:rPr sz="2300" spc="-25" dirty="0">
                <a:latin typeface="Calibri" panose="020F0502020204030204" charset="0"/>
                <a:cs typeface="Calibri" panose="020F0502020204030204" charset="0"/>
              </a:rPr>
              <a:t>Marketing</a:t>
            </a:r>
            <a:r>
              <a:rPr sz="2300" spc="-90" dirty="0">
                <a:latin typeface="Calibri" panose="020F0502020204030204" charset="0"/>
                <a:cs typeface="Calibri" panose="020F0502020204030204" charset="0"/>
              </a:rPr>
              <a:t> </a:t>
            </a:r>
            <a:r>
              <a:rPr sz="2300" spc="-35" dirty="0">
                <a:latin typeface="Calibri" panose="020F0502020204030204" charset="0"/>
                <a:cs typeface="Calibri" panose="020F0502020204030204" charset="0"/>
              </a:rPr>
              <a:t>Strategies</a:t>
            </a:r>
            <a:endParaRPr sz="2300">
              <a:latin typeface="Calibri" panose="020F0502020204030204" charset="0"/>
              <a:cs typeface="Calibri" panose="020F0502020204030204" charset="0"/>
            </a:endParaRPr>
          </a:p>
        </p:txBody>
      </p:sp>
      <p:sp>
        <p:nvSpPr>
          <p:cNvPr id="3" name="object 3"/>
          <p:cNvSpPr/>
          <p:nvPr/>
        </p:nvSpPr>
        <p:spPr>
          <a:xfrm>
            <a:off x="1854200" y="4584700"/>
            <a:ext cx="2730500" cy="0"/>
          </a:xfrm>
          <a:custGeom>
            <a:avLst/>
            <a:gdLst/>
            <a:ahLst/>
            <a:cxnLst/>
            <a:rect l="l" t="t" r="r" b="b"/>
            <a:pathLst>
              <a:path w="2730500">
                <a:moveTo>
                  <a:pt x="0" y="0"/>
                </a:moveTo>
                <a:lnTo>
                  <a:pt x="2730500" y="0"/>
                </a:lnTo>
              </a:path>
            </a:pathLst>
          </a:custGeom>
          <a:ln w="3175">
            <a:solidFill>
              <a:srgbClr val="0097A6"/>
            </a:solidFill>
          </a:ln>
        </p:spPr>
        <p:txBody>
          <a:bodyPr wrap="square" lIns="0" tIns="0" rIns="0" bIns="0" rtlCol="0"/>
          <a:lstStyle/>
          <a:p/>
        </p:txBody>
      </p:sp>
      <p:sp>
        <p:nvSpPr>
          <p:cNvPr id="7" name="Content Placeholder 6"/>
          <p:cNvSpPr>
            <a:spLocks noGrp="1"/>
          </p:cNvSpPr>
          <p:nvPr>
            <p:ph sz="half" idx="3"/>
          </p:nvPr>
        </p:nvSpPr>
        <p:spPr/>
        <p:txBody>
          <a:bodyPr/>
          <a:p>
            <a:endParaRPr lang="en-US"/>
          </a:p>
        </p:txBody>
      </p:sp>
      <p:sp>
        <p:nvSpPr>
          <p:cNvPr id="4" name="object 4"/>
          <p:cNvSpPr txBox="1"/>
          <p:nvPr/>
        </p:nvSpPr>
        <p:spPr>
          <a:xfrm>
            <a:off x="381000" y="1066800"/>
            <a:ext cx="5302885" cy="3710940"/>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panose="020B0602030504020204"/>
              <a:buChar char="●"/>
              <a:tabLst>
                <a:tab pos="431165" algn="l"/>
                <a:tab pos="431800" algn="l"/>
              </a:tabLst>
            </a:pPr>
            <a:r>
              <a:rPr sz="1900" b="1" spc="-30" dirty="0">
                <a:latin typeface="Calibri" panose="020F0502020204030204" charset="0"/>
                <a:cs typeface="Calibri" panose="020F0502020204030204" charset="0"/>
              </a:rPr>
              <a:t>Content</a:t>
            </a:r>
            <a:r>
              <a:rPr sz="1900" b="1" spc="-114" dirty="0">
                <a:latin typeface="Calibri" panose="020F0502020204030204" charset="0"/>
                <a:cs typeface="Calibri" panose="020F0502020204030204" charset="0"/>
              </a:rPr>
              <a:t> </a:t>
            </a:r>
            <a:r>
              <a:rPr sz="1900" b="1" spc="-10" dirty="0">
                <a:latin typeface="Calibri" panose="020F0502020204030204" charset="0"/>
                <a:cs typeface="Calibri" panose="020F0502020204030204" charset="0"/>
              </a:rPr>
              <a:t>Idea</a:t>
            </a:r>
            <a:r>
              <a:rPr sz="1900" b="1" spc="-90" dirty="0">
                <a:latin typeface="Calibri" panose="020F0502020204030204" charset="0"/>
                <a:cs typeface="Calibri" panose="020F0502020204030204" charset="0"/>
              </a:rPr>
              <a:t> </a:t>
            </a:r>
            <a:r>
              <a:rPr sz="1900" b="1" spc="-30" dirty="0">
                <a:latin typeface="Calibri" panose="020F0502020204030204" charset="0"/>
                <a:cs typeface="Calibri" panose="020F0502020204030204" charset="0"/>
              </a:rPr>
              <a:t>Generation</a:t>
            </a:r>
            <a:r>
              <a:rPr sz="1900" b="1" spc="-35" dirty="0">
                <a:latin typeface="Calibri" panose="020F0502020204030204" charset="0"/>
                <a:cs typeface="Calibri" panose="020F0502020204030204" charset="0"/>
              </a:rPr>
              <a:t> </a:t>
            </a:r>
            <a:r>
              <a:rPr sz="1900" b="1" spc="-5" dirty="0">
                <a:latin typeface="Calibri" panose="020F0502020204030204" charset="0"/>
                <a:cs typeface="Calibri" panose="020F0502020204030204" charset="0"/>
              </a:rPr>
              <a:t>&amp;</a:t>
            </a:r>
            <a:r>
              <a:rPr sz="1900" b="1" spc="-114" dirty="0">
                <a:latin typeface="Calibri" panose="020F0502020204030204" charset="0"/>
                <a:cs typeface="Calibri" panose="020F0502020204030204" charset="0"/>
              </a:rPr>
              <a:t> </a:t>
            </a:r>
            <a:r>
              <a:rPr sz="1900" b="1" spc="-40" dirty="0">
                <a:latin typeface="Calibri" panose="020F0502020204030204" charset="0"/>
                <a:cs typeface="Calibri" panose="020F0502020204030204" charset="0"/>
              </a:rPr>
              <a:t>Strategy:</a:t>
            </a:r>
            <a:r>
              <a:rPr sz="1900" b="1" spc="-105" dirty="0">
                <a:latin typeface="Calibri" panose="020F0502020204030204" charset="0"/>
                <a:cs typeface="Calibri" panose="020F0502020204030204" charset="0"/>
              </a:rPr>
              <a:t> </a:t>
            </a:r>
            <a:r>
              <a:rPr sz="1900" spc="-25" dirty="0">
                <a:latin typeface="Calibri" panose="020F0502020204030204" charset="0"/>
                <a:cs typeface="Calibri" panose="020F0502020204030204" charset="0"/>
              </a:rPr>
              <a:t>Create</a:t>
            </a:r>
            <a:r>
              <a:rPr sz="1900" spc="-70" dirty="0">
                <a:latin typeface="Calibri" panose="020F0502020204030204" charset="0"/>
                <a:cs typeface="Calibri" panose="020F0502020204030204" charset="0"/>
              </a:rPr>
              <a:t> </a:t>
            </a:r>
            <a:r>
              <a:rPr sz="1900" spc="-15" dirty="0">
                <a:latin typeface="Calibri" panose="020F0502020204030204" charset="0"/>
                <a:cs typeface="Calibri" panose="020F0502020204030204" charset="0"/>
              </a:rPr>
              <a:t>a</a:t>
            </a:r>
            <a:r>
              <a:rPr sz="1900" spc="-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content</a:t>
            </a:r>
            <a:r>
              <a:rPr sz="1900" spc="-9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calendar</a:t>
            </a:r>
            <a:r>
              <a:rPr sz="1900" spc="-114" dirty="0">
                <a:latin typeface="Calibri" panose="020F0502020204030204" charset="0"/>
                <a:cs typeface="Calibri" panose="020F0502020204030204" charset="0"/>
              </a:rPr>
              <a:t> </a:t>
            </a:r>
            <a:r>
              <a:rPr sz="1900" spc="-15" dirty="0">
                <a:latin typeface="Calibri" panose="020F0502020204030204" charset="0"/>
                <a:cs typeface="Calibri" panose="020F0502020204030204" charset="0"/>
              </a:rPr>
              <a:t>for</a:t>
            </a:r>
            <a:r>
              <a:rPr sz="1900" spc="-114"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the</a:t>
            </a:r>
            <a:r>
              <a:rPr sz="1900" spc="-7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remaining</a:t>
            </a:r>
            <a:r>
              <a:rPr sz="1900" spc="-35" dirty="0">
                <a:latin typeface="Calibri" panose="020F0502020204030204" charset="0"/>
                <a:cs typeface="Calibri" panose="020F0502020204030204" charset="0"/>
              </a:rPr>
              <a:t> </a:t>
            </a:r>
            <a:r>
              <a:rPr sz="1900" spc="-65" dirty="0">
                <a:latin typeface="Calibri" panose="020F0502020204030204" charset="0"/>
                <a:cs typeface="Calibri" panose="020F0502020204030204" charset="0"/>
              </a:rPr>
              <a:t>month</a:t>
            </a:r>
            <a:r>
              <a:rPr sz="1900" spc="-15" dirty="0">
                <a:latin typeface="Calibri" panose="020F0502020204030204" charset="0"/>
                <a:cs typeface="Calibri" panose="020F0502020204030204" charset="0"/>
              </a:rPr>
              <a:t> </a:t>
            </a:r>
            <a:r>
              <a:rPr sz="1900" spc="-25" dirty="0">
                <a:latin typeface="Calibri" panose="020F0502020204030204" charset="0"/>
                <a:cs typeface="Calibri" panose="020F0502020204030204" charset="0"/>
              </a:rPr>
              <a:t>of </a:t>
            </a:r>
            <a:r>
              <a:rPr sz="1900" spc="-45" dirty="0">
                <a:latin typeface="Calibri" panose="020F0502020204030204" charset="0"/>
                <a:cs typeface="Calibri" panose="020F0502020204030204" charset="0"/>
              </a:rPr>
              <a:t>July</a:t>
            </a:r>
            <a:r>
              <a:rPr sz="1900" spc="-70" dirty="0">
                <a:latin typeface="Calibri" panose="020F0502020204030204" charset="0"/>
                <a:cs typeface="Calibri" panose="020F0502020204030204" charset="0"/>
              </a:rPr>
              <a:t> by </a:t>
            </a:r>
            <a:r>
              <a:rPr sz="1900" spc="-459" dirty="0">
                <a:latin typeface="Calibri" panose="020F0502020204030204" charset="0"/>
                <a:cs typeface="Calibri" panose="020F0502020204030204" charset="0"/>
              </a:rPr>
              <a:t> </a:t>
            </a:r>
            <a:r>
              <a:rPr sz="1900" spc="-55" dirty="0">
                <a:latin typeface="Calibri" panose="020F0502020204030204" charset="0"/>
                <a:cs typeface="Calibri" panose="020F0502020204030204" charset="0"/>
              </a:rPr>
              <a:t>brainstorming </a:t>
            </a:r>
            <a:r>
              <a:rPr sz="1900" spc="-45" dirty="0">
                <a:latin typeface="Calibri" panose="020F0502020204030204" charset="0"/>
                <a:cs typeface="Calibri" panose="020F0502020204030204" charset="0"/>
              </a:rPr>
              <a:t>content themes, </a:t>
            </a:r>
            <a:r>
              <a:rPr sz="1900" spc="-40" dirty="0">
                <a:latin typeface="Calibri" panose="020F0502020204030204" charset="0"/>
                <a:cs typeface="Calibri" panose="020F0502020204030204" charset="0"/>
              </a:rPr>
              <a:t>exploring </a:t>
            </a:r>
            <a:r>
              <a:rPr sz="1900" spc="-50" dirty="0">
                <a:latin typeface="Calibri" panose="020F0502020204030204" charset="0"/>
                <a:cs typeface="Calibri" panose="020F0502020204030204" charset="0"/>
              </a:rPr>
              <a:t>various </a:t>
            </a:r>
            <a:r>
              <a:rPr sz="1900" spc="-35" dirty="0">
                <a:latin typeface="Calibri" panose="020F0502020204030204" charset="0"/>
                <a:cs typeface="Calibri" panose="020F0502020204030204" charset="0"/>
              </a:rPr>
              <a:t>formats like </a:t>
            </a:r>
            <a:r>
              <a:rPr sz="1900" spc="-40" dirty="0">
                <a:latin typeface="Calibri" panose="020F0502020204030204" charset="0"/>
                <a:cs typeface="Calibri" panose="020F0502020204030204" charset="0"/>
              </a:rPr>
              <a:t>blog </a:t>
            </a:r>
            <a:r>
              <a:rPr sz="1900" spc="-35" dirty="0">
                <a:latin typeface="Calibri" panose="020F0502020204030204" charset="0"/>
                <a:cs typeface="Calibri" panose="020F0502020204030204" charset="0"/>
              </a:rPr>
              <a:t>posts, </a:t>
            </a:r>
            <a:r>
              <a:rPr sz="1900" spc="-45" dirty="0">
                <a:latin typeface="Calibri" panose="020F0502020204030204" charset="0"/>
                <a:cs typeface="Calibri" panose="020F0502020204030204" charset="0"/>
              </a:rPr>
              <a:t>videos, </a:t>
            </a:r>
            <a:r>
              <a:rPr sz="1900" spc="-40" dirty="0">
                <a:latin typeface="Calibri" panose="020F0502020204030204" charset="0"/>
                <a:cs typeface="Calibri" panose="020F0502020204030204" charset="0"/>
              </a:rPr>
              <a:t>infographics, </a:t>
            </a:r>
            <a:r>
              <a:rPr sz="1900" spc="-35"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podcasts, </a:t>
            </a:r>
            <a:r>
              <a:rPr sz="1900" spc="-45" dirty="0">
                <a:latin typeface="Calibri" panose="020F0502020204030204" charset="0"/>
                <a:cs typeface="Calibri" panose="020F0502020204030204" charset="0"/>
              </a:rPr>
              <a:t>and interactive quizzes, and </a:t>
            </a:r>
            <a:r>
              <a:rPr sz="1900" spc="-40" dirty="0">
                <a:latin typeface="Calibri" panose="020F0502020204030204" charset="0"/>
                <a:cs typeface="Calibri" panose="020F0502020204030204" charset="0"/>
              </a:rPr>
              <a:t>scheduling </a:t>
            </a:r>
            <a:r>
              <a:rPr sz="1900" spc="-45" dirty="0">
                <a:latin typeface="Calibri" panose="020F0502020204030204" charset="0"/>
                <a:cs typeface="Calibri" panose="020F0502020204030204" charset="0"/>
              </a:rPr>
              <a:t>publication </a:t>
            </a:r>
            <a:r>
              <a:rPr sz="1900" spc="-40" dirty="0">
                <a:latin typeface="Calibri" panose="020F0502020204030204" charset="0"/>
                <a:cs typeface="Calibri" panose="020F0502020204030204" charset="0"/>
              </a:rPr>
              <a:t>dates </a:t>
            </a:r>
            <a:r>
              <a:rPr sz="1900" spc="-55" dirty="0">
                <a:latin typeface="Calibri" panose="020F0502020204030204" charset="0"/>
                <a:cs typeface="Calibri" panose="020F0502020204030204" charset="0"/>
              </a:rPr>
              <a:t>mainly </a:t>
            </a:r>
            <a:r>
              <a:rPr sz="1900" spc="-60" dirty="0">
                <a:latin typeface="Calibri" panose="020F0502020204030204" charset="0"/>
                <a:cs typeface="Calibri" panose="020F0502020204030204" charset="0"/>
              </a:rPr>
              <a:t>on </a:t>
            </a:r>
            <a:r>
              <a:rPr sz="1900" spc="-35" dirty="0">
                <a:latin typeface="Calibri" panose="020F0502020204030204" charset="0"/>
                <a:cs typeface="Calibri" panose="020F0502020204030204" charset="0"/>
              </a:rPr>
              <a:t>Facebook </a:t>
            </a:r>
            <a:r>
              <a:rPr sz="1900" spc="-5" dirty="0">
                <a:latin typeface="Calibri" panose="020F0502020204030204" charset="0"/>
                <a:cs typeface="Calibri" panose="020F0502020204030204" charset="0"/>
              </a:rPr>
              <a:t>&amp; </a:t>
            </a:r>
            <a:r>
              <a:rPr sz="190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Instagram.</a:t>
            </a:r>
            <a:endParaRPr sz="1900">
              <a:latin typeface="Calibri" panose="020F0502020204030204" charset="0"/>
              <a:cs typeface="Calibri" panose="020F0502020204030204" charset="0"/>
            </a:endParaRPr>
          </a:p>
          <a:p>
            <a:pPr>
              <a:lnSpc>
                <a:spcPct val="100000"/>
              </a:lnSpc>
              <a:spcBef>
                <a:spcPts val="15"/>
              </a:spcBef>
            </a:pPr>
            <a:endParaRPr sz="1700">
              <a:latin typeface="Calibri" panose="020F0502020204030204" charset="0"/>
              <a:cs typeface="Calibri" panose="020F0502020204030204" charset="0"/>
            </a:endParaRPr>
          </a:p>
          <a:p>
            <a:pPr marL="431800">
              <a:lnSpc>
                <a:spcPct val="100000"/>
              </a:lnSpc>
              <a:spcBef>
                <a:spcPts val="5"/>
              </a:spcBef>
            </a:pPr>
            <a:r>
              <a:rPr sz="1900" spc="-35" dirty="0">
                <a:latin typeface="Calibri" panose="020F0502020204030204" charset="0"/>
                <a:cs typeface="Calibri" panose="020F0502020204030204" charset="0"/>
              </a:rPr>
              <a:t>And</a:t>
            </a:r>
            <a:r>
              <a:rPr sz="1900" spc="-45" dirty="0">
                <a:latin typeface="Calibri" panose="020F0502020204030204" charset="0"/>
                <a:cs typeface="Calibri" panose="020F0502020204030204" charset="0"/>
              </a:rPr>
              <a:t> include</a:t>
            </a:r>
            <a:r>
              <a:rPr sz="1900" spc="-8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2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strategy, </a:t>
            </a:r>
            <a:r>
              <a:rPr sz="1900" spc="-45" dirty="0">
                <a:latin typeface="Calibri" panose="020F0502020204030204" charset="0"/>
                <a:cs typeface="Calibri" panose="020F0502020204030204" charset="0"/>
              </a:rPr>
              <a:t>aim</a:t>
            </a:r>
            <a:r>
              <a:rPr sz="1900" spc="-3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and </a:t>
            </a:r>
            <a:r>
              <a:rPr sz="1900" spc="-40" dirty="0">
                <a:latin typeface="Calibri" panose="020F0502020204030204" charset="0"/>
                <a:cs typeface="Calibri" panose="020F0502020204030204" charset="0"/>
              </a:rPr>
              <a:t>the</a:t>
            </a:r>
            <a:r>
              <a:rPr sz="1900" spc="-80" dirty="0">
                <a:latin typeface="Calibri" panose="020F0502020204030204" charset="0"/>
                <a:cs typeface="Calibri" panose="020F0502020204030204" charset="0"/>
              </a:rPr>
              <a:t> </a:t>
            </a:r>
            <a:r>
              <a:rPr sz="1900" spc="-20" dirty="0">
                <a:latin typeface="Calibri" panose="020F0502020204030204" charset="0"/>
                <a:cs typeface="Calibri" panose="020F0502020204030204" charset="0"/>
              </a:rPr>
              <a:t>idea</a:t>
            </a:r>
            <a:r>
              <a:rPr sz="1900" spc="-11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behind </a:t>
            </a:r>
            <a:r>
              <a:rPr sz="1900" spc="-45" dirty="0">
                <a:latin typeface="Calibri" panose="020F0502020204030204" charset="0"/>
                <a:cs typeface="Calibri" panose="020F0502020204030204" charset="0"/>
              </a:rPr>
              <a:t>these</a:t>
            </a:r>
            <a:r>
              <a:rPr sz="1900" spc="-8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posts</a:t>
            </a:r>
            <a:r>
              <a:rPr sz="1900" spc="-5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and </a:t>
            </a:r>
            <a:r>
              <a:rPr sz="1900" spc="-50" dirty="0">
                <a:latin typeface="Calibri" panose="020F0502020204030204" charset="0"/>
                <a:cs typeface="Calibri" panose="020F0502020204030204" charset="0"/>
              </a:rPr>
              <a:t>story</a:t>
            </a:r>
            <a:endParaRPr sz="1900">
              <a:latin typeface="Calibri" panose="020F0502020204030204" charset="0"/>
              <a:cs typeface="Calibri" panose="020F0502020204030204" charset="0"/>
            </a:endParaRPr>
          </a:p>
          <a:p>
            <a:pPr>
              <a:lnSpc>
                <a:spcPct val="100000"/>
              </a:lnSpc>
            </a:pPr>
            <a:endParaRPr sz="2200">
              <a:latin typeface="Calibri" panose="020F0502020204030204" charset="0"/>
              <a:cs typeface="Calibri" panose="020F0502020204030204" charset="0"/>
            </a:endParaRPr>
          </a:p>
          <a:p>
            <a:pPr marL="1041400">
              <a:lnSpc>
                <a:spcPct val="100000"/>
              </a:lnSpc>
              <a:spcBef>
                <a:spcPts val="1680"/>
              </a:spcBef>
            </a:pPr>
            <a:r>
              <a:rPr sz="1900" spc="-45" dirty="0">
                <a:solidFill>
                  <a:srgbClr val="0097A6"/>
                </a:solidFill>
                <a:latin typeface="Calibri" panose="020F0502020204030204" charset="0"/>
                <a:cs typeface="Calibri" panose="020F0502020204030204" charset="0"/>
              </a:rPr>
              <a:t>Content</a:t>
            </a:r>
            <a:r>
              <a:rPr sz="1900" spc="5" dirty="0">
                <a:solidFill>
                  <a:srgbClr val="0097A6"/>
                </a:solidFill>
                <a:latin typeface="Calibri" panose="020F0502020204030204" charset="0"/>
                <a:cs typeface="Calibri" panose="020F0502020204030204" charset="0"/>
              </a:rPr>
              <a:t> </a:t>
            </a:r>
            <a:r>
              <a:rPr sz="1900" spc="-35" dirty="0">
                <a:solidFill>
                  <a:srgbClr val="0097A6"/>
                </a:solidFill>
                <a:latin typeface="Calibri" panose="020F0502020204030204" charset="0"/>
                <a:cs typeface="Calibri" panose="020F0502020204030204" charset="0"/>
              </a:rPr>
              <a:t>Calendar</a:t>
            </a:r>
            <a:r>
              <a:rPr sz="1900" spc="-114" dirty="0">
                <a:solidFill>
                  <a:srgbClr val="0097A6"/>
                </a:solidFill>
                <a:latin typeface="Calibri" panose="020F0502020204030204" charset="0"/>
                <a:cs typeface="Calibri" panose="020F0502020204030204" charset="0"/>
              </a:rPr>
              <a:t> </a:t>
            </a:r>
            <a:r>
              <a:rPr sz="1900" spc="-40" dirty="0">
                <a:solidFill>
                  <a:srgbClr val="0097A6"/>
                </a:solidFill>
                <a:latin typeface="Calibri" panose="020F0502020204030204" charset="0"/>
                <a:cs typeface="Calibri" panose="020F0502020204030204" charset="0"/>
              </a:rPr>
              <a:t>Example</a:t>
            </a:r>
            <a:r>
              <a:rPr sz="1900" spc="20" dirty="0">
                <a:solidFill>
                  <a:srgbClr val="0097A6"/>
                </a:solidFill>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(Try</a:t>
            </a:r>
            <a:r>
              <a:rPr sz="1900" spc="-7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creating</a:t>
            </a:r>
            <a:r>
              <a:rPr sz="1900" spc="-40" dirty="0">
                <a:latin typeface="Calibri" panose="020F0502020204030204" charset="0"/>
                <a:cs typeface="Calibri" panose="020F0502020204030204" charset="0"/>
              </a:rPr>
              <a:t> </a:t>
            </a:r>
            <a:r>
              <a:rPr sz="1900" spc="-15" dirty="0">
                <a:latin typeface="Calibri" panose="020F0502020204030204" charset="0"/>
                <a:cs typeface="Calibri" panose="020F0502020204030204" charset="0"/>
              </a:rPr>
              <a:t>a</a:t>
            </a:r>
            <a:r>
              <a:rPr sz="1900" spc="-105"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table</a:t>
            </a:r>
            <a:r>
              <a:rPr sz="1900" spc="2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for</a:t>
            </a:r>
            <a:r>
              <a:rPr sz="1900" spc="-15"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8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month</a:t>
            </a:r>
            <a:r>
              <a:rPr sz="1900" spc="-114" dirty="0">
                <a:latin typeface="Calibri" panose="020F0502020204030204" charset="0"/>
                <a:cs typeface="Calibri" panose="020F0502020204030204" charset="0"/>
              </a:rPr>
              <a:t> </a:t>
            </a:r>
            <a:r>
              <a:rPr sz="1900" spc="25" dirty="0">
                <a:latin typeface="Calibri" panose="020F0502020204030204" charset="0"/>
                <a:cs typeface="Calibri" panose="020F0502020204030204" charset="0"/>
              </a:rPr>
              <a:t>of</a:t>
            </a:r>
            <a:r>
              <a:rPr sz="1900" spc="-135"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July)</a:t>
            </a:r>
            <a:endParaRPr sz="1900">
              <a:latin typeface="Calibri" panose="020F0502020204030204" charset="0"/>
              <a:cs typeface="Calibri" panose="020F0502020204030204" charset="0"/>
            </a:endParaRPr>
          </a:p>
        </p:txBody>
      </p:sp>
      <p:pic>
        <p:nvPicPr>
          <p:cNvPr id="103" name="Content Placeholder 102"/>
          <p:cNvPicPr/>
          <p:nvPr>
            <p:ph sz="half" idx="2"/>
          </p:nvPr>
        </p:nvPicPr>
        <p:blipFill>
          <a:blip r:embed="rId1"/>
          <a:stretch>
            <a:fillRect/>
          </a:stretch>
        </p:blipFill>
        <p:spPr>
          <a:xfrm>
            <a:off x="5791200" y="924560"/>
            <a:ext cx="5303520" cy="578040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4"/>
          <p:cNvSpPr>
            <a:spLocks noGrp="1"/>
          </p:cNvSpPr>
          <p:nvPr>
            <p:ph type="title"/>
          </p:nvPr>
        </p:nvSpPr>
        <p:spPr>
          <a:xfrm>
            <a:off x="1905000" y="304800"/>
            <a:ext cx="9050655" cy="738505"/>
          </a:xfrm>
        </p:spPr>
        <p:txBody>
          <a:bodyPr wrap="square"/>
          <a:p>
            <a:r>
              <a:rPr lang="en-US" sz="2400">
                <a:latin typeface="+mj-lt"/>
                <a:cs typeface="+mj-lt"/>
                <a:sym typeface="+mn-ea"/>
              </a:rPr>
              <a:t>Part 3: Content Ideas and Marketing Strategies</a:t>
            </a:r>
            <a:br>
              <a:rPr lang="en-US" sz="2400" b="1">
                <a:latin typeface="+mj-lt"/>
                <a:cs typeface="+mj-lt"/>
              </a:rPr>
            </a:br>
            <a:endParaRPr lang="en-US" sz="2400" b="1">
              <a:latin typeface="+mj-lt"/>
              <a:cs typeface="+mj-lt"/>
            </a:endParaRPr>
          </a:p>
        </p:txBody>
      </p:sp>
      <p:sp>
        <p:nvSpPr>
          <p:cNvPr id="8" name="Text Box 7"/>
          <p:cNvSpPr txBox="1"/>
          <p:nvPr/>
        </p:nvSpPr>
        <p:spPr>
          <a:xfrm>
            <a:off x="685800" y="2133600"/>
            <a:ext cx="10285730" cy="368300"/>
          </a:xfrm>
          <a:prstGeom prst="rect">
            <a:avLst/>
          </a:prstGeom>
          <a:noFill/>
        </p:spPr>
        <p:txBody>
          <a:bodyPr wrap="square" rtlCol="0" anchor="t">
            <a:spAutoFit/>
          </a:bodyPr>
          <a:p>
            <a:endParaRPr lang="en-US"/>
          </a:p>
        </p:txBody>
      </p:sp>
      <p:sp>
        <p:nvSpPr>
          <p:cNvPr id="5" name="Text Box 4"/>
          <p:cNvSpPr txBox="1"/>
          <p:nvPr/>
        </p:nvSpPr>
        <p:spPr>
          <a:xfrm>
            <a:off x="685800" y="1371600"/>
            <a:ext cx="6174105" cy="1938020"/>
          </a:xfrm>
          <a:prstGeom prst="rect">
            <a:avLst/>
          </a:prstGeom>
          <a:noFill/>
        </p:spPr>
        <p:txBody>
          <a:bodyPr wrap="square" rtlCol="0">
            <a:spAutoFit/>
          </a:bodyPr>
          <a:p>
            <a:r>
              <a:rPr lang="en-US" sz="2000" b="1"/>
              <a:t>Date : 30th july</a:t>
            </a:r>
            <a:endParaRPr lang="en-US" sz="2000" b="1"/>
          </a:p>
          <a:p>
            <a:r>
              <a:rPr lang="en-US" sz="2000" spc="-5" dirty="0">
                <a:latin typeface="Calibri" panose="020F0502020204030204" charset="0"/>
                <a:cs typeface="Calibri" panose="020F0502020204030204" charset="0"/>
                <a:sym typeface="+mn-ea"/>
              </a:rPr>
              <a:t>To provide simple and innovative insurance solutions to individuals and businesses.To make insurance more</a:t>
            </a:r>
            <a:endParaRPr lang="en-US" sz="2000" spc="-5" dirty="0">
              <a:latin typeface="Calibri" panose="020F0502020204030204" charset="0"/>
              <a:cs typeface="Calibri" panose="020F0502020204030204" charset="0"/>
              <a:sym typeface="+mn-ea"/>
            </a:endParaRPr>
          </a:p>
          <a:p>
            <a:r>
              <a:rPr lang="en-US" sz="2000" spc="-5" dirty="0">
                <a:latin typeface="Calibri" panose="020F0502020204030204" charset="0"/>
                <a:cs typeface="Calibri" panose="020F0502020204030204" charset="0"/>
                <a:sym typeface="+mn-ea"/>
              </a:rPr>
              <a:t>accessible, understandable, and convenient for customers.</a:t>
            </a:r>
            <a:endParaRPr lang="en-US" sz="2000" spc="-5" dirty="0">
              <a:latin typeface="Calibri" panose="020F0502020204030204" charset="0"/>
              <a:cs typeface="Calibri" panose="020F0502020204030204" charset="0"/>
            </a:endParaRPr>
          </a:p>
          <a:p>
            <a:endParaRPr lang="en-US" sz="2000" b="1"/>
          </a:p>
          <a:p>
            <a:endParaRPr lang="en-US" sz="2000" b="1"/>
          </a:p>
        </p:txBody>
      </p:sp>
      <p:sp>
        <p:nvSpPr>
          <p:cNvPr id="6" name="Text Box 5"/>
          <p:cNvSpPr txBox="1"/>
          <p:nvPr/>
        </p:nvSpPr>
        <p:spPr>
          <a:xfrm>
            <a:off x="685800" y="3369945"/>
            <a:ext cx="4840605" cy="1322070"/>
          </a:xfrm>
          <a:prstGeom prst="rect">
            <a:avLst/>
          </a:prstGeom>
          <a:noFill/>
        </p:spPr>
        <p:txBody>
          <a:bodyPr wrap="none" rtlCol="0">
            <a:spAutoFit/>
          </a:bodyPr>
          <a:p>
            <a:r>
              <a:rPr lang="en-US" sz="2000" b="1"/>
              <a:t>Date : 02-08-2023</a:t>
            </a:r>
            <a:endParaRPr lang="en-US" sz="2000" b="1"/>
          </a:p>
          <a:p>
            <a:r>
              <a:rPr lang="en-US" sz="2000" spc="-5" dirty="0">
                <a:latin typeface="Calibri" panose="020F0502020204030204" charset="0"/>
                <a:cs typeface="Calibri" panose="020F0502020204030204" charset="0"/>
                <a:sym typeface="+mn-ea"/>
              </a:rPr>
              <a:t>To create Awareness on Digit insurance policy</a:t>
            </a:r>
            <a:endParaRPr lang="en-US" sz="2000" spc="-5" dirty="0">
              <a:latin typeface="Calibri" panose="020F0502020204030204" charset="0"/>
              <a:cs typeface="Calibri" panose="020F0502020204030204" charset="0"/>
            </a:endParaRPr>
          </a:p>
          <a:p>
            <a:r>
              <a:rPr lang="en-US" sz="2000" spc="-5" dirty="0">
                <a:latin typeface="Calibri" panose="020F0502020204030204" charset="0"/>
                <a:cs typeface="Calibri" panose="020F0502020204030204" charset="0"/>
                <a:sym typeface="+mn-ea"/>
              </a:rPr>
              <a:t>Information about Digit insurance policy.</a:t>
            </a:r>
            <a:endParaRPr lang="en-US" sz="2000" spc="-5" dirty="0">
              <a:latin typeface="Calibri" panose="020F0502020204030204" charset="0"/>
              <a:cs typeface="Calibri" panose="020F0502020204030204" charset="0"/>
            </a:endParaRPr>
          </a:p>
          <a:p>
            <a:endParaRPr lang="en-US" sz="2000" b="1"/>
          </a:p>
        </p:txBody>
      </p:sp>
      <p:sp>
        <p:nvSpPr>
          <p:cNvPr id="11" name="Text Box 10"/>
          <p:cNvSpPr txBox="1"/>
          <p:nvPr/>
        </p:nvSpPr>
        <p:spPr>
          <a:xfrm>
            <a:off x="609600" y="5029200"/>
            <a:ext cx="5568950" cy="1322070"/>
          </a:xfrm>
          <a:prstGeom prst="rect">
            <a:avLst/>
          </a:prstGeom>
          <a:noFill/>
        </p:spPr>
        <p:txBody>
          <a:bodyPr wrap="none" rtlCol="0">
            <a:spAutoFit/>
          </a:bodyPr>
          <a:p>
            <a:r>
              <a:rPr lang="en-US" sz="2000" b="1"/>
              <a:t>Date : 03-08-2023</a:t>
            </a:r>
            <a:endParaRPr lang="en-US" sz="2000" b="1"/>
          </a:p>
          <a:p>
            <a:r>
              <a:rPr lang="en-US" sz="2000" spc="-5" dirty="0">
                <a:latin typeface="Calibri" panose="020F0502020204030204" charset="0"/>
                <a:cs typeface="Calibri" panose="020F0502020204030204" charset="0"/>
                <a:sym typeface="+mn-ea"/>
              </a:rPr>
              <a:t>Awareness about Insurance frauds &amp; scams.</a:t>
            </a:r>
            <a:endParaRPr lang="en-US" sz="2000" spc="-5" dirty="0">
              <a:latin typeface="Calibri" panose="020F0502020204030204" charset="0"/>
              <a:cs typeface="Calibri" panose="020F0502020204030204" charset="0"/>
              <a:sym typeface="+mn-ea"/>
            </a:endParaRPr>
          </a:p>
          <a:p>
            <a:r>
              <a:rPr lang="en-US" sz="2000" spc="-5" dirty="0">
                <a:latin typeface="Calibri" panose="020F0502020204030204" charset="0"/>
                <a:cs typeface="Calibri" panose="020F0502020204030204" charset="0"/>
                <a:sym typeface="+mn-ea"/>
              </a:rPr>
              <a:t>To raise Awareness about Insurance frauds &amp; scams. </a:t>
            </a:r>
            <a:endParaRPr lang="en-US" sz="2000" spc="-5" dirty="0">
              <a:latin typeface="Calibri" panose="020F0502020204030204" charset="0"/>
              <a:cs typeface="Calibri" panose="020F0502020204030204" charset="0"/>
            </a:endParaRPr>
          </a:p>
          <a:p>
            <a:endParaRPr lang="en-US" sz="2000" b="1"/>
          </a:p>
        </p:txBody>
      </p:sp>
      <p:pic>
        <p:nvPicPr>
          <p:cNvPr id="100" name="Content Placeholder 99"/>
          <p:cNvPicPr>
            <a:picLocks noChangeAspect="1"/>
          </p:cNvPicPr>
          <p:nvPr>
            <p:ph sz="half" idx="2"/>
          </p:nvPr>
        </p:nvPicPr>
        <p:blipFill>
          <a:blip r:embed="rId1"/>
          <a:stretch>
            <a:fillRect/>
          </a:stretch>
        </p:blipFill>
        <p:spPr>
          <a:xfrm>
            <a:off x="7010400" y="1297305"/>
            <a:ext cx="3520440" cy="1750695"/>
          </a:xfrm>
          <a:prstGeom prst="rect">
            <a:avLst/>
          </a:prstGeom>
          <a:noFill/>
          <a:ln w="9525">
            <a:noFill/>
          </a:ln>
        </p:spPr>
      </p:pic>
      <p:pic>
        <p:nvPicPr>
          <p:cNvPr id="101" name="Content Placeholder 100"/>
          <p:cNvPicPr>
            <a:picLocks noChangeAspect="1"/>
          </p:cNvPicPr>
          <p:nvPr>
            <p:ph sz="half" idx="3"/>
          </p:nvPr>
        </p:nvPicPr>
        <p:blipFill>
          <a:blip r:embed="rId2"/>
          <a:stretch>
            <a:fillRect/>
          </a:stretch>
        </p:blipFill>
        <p:spPr>
          <a:xfrm>
            <a:off x="7077075" y="3302635"/>
            <a:ext cx="3522345" cy="1514475"/>
          </a:xfrm>
          <a:prstGeom prst="rect">
            <a:avLst/>
          </a:prstGeom>
          <a:noFill/>
          <a:ln w="9525">
            <a:noFill/>
          </a:ln>
        </p:spPr>
      </p:pic>
      <p:pic>
        <p:nvPicPr>
          <p:cNvPr id="102" name="Picture 101"/>
          <p:cNvPicPr/>
          <p:nvPr/>
        </p:nvPicPr>
        <p:blipFill>
          <a:blip r:embed="rId3"/>
          <a:stretch>
            <a:fillRect/>
          </a:stretch>
        </p:blipFill>
        <p:spPr>
          <a:xfrm>
            <a:off x="7086600" y="5032375"/>
            <a:ext cx="3589020" cy="168719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1219200"/>
            <a:ext cx="9624695" cy="594360"/>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panose="020B0602030504020204"/>
              <a:buChar char="●"/>
              <a:tabLst>
                <a:tab pos="431165" algn="l"/>
                <a:tab pos="431800" algn="l"/>
              </a:tabLst>
            </a:pPr>
            <a:r>
              <a:rPr sz="2000" b="1" spc="-35" dirty="0">
                <a:latin typeface="Calibri" panose="020F0502020204030204" charset="0"/>
                <a:cs typeface="Calibri" panose="020F0502020204030204" charset="0"/>
              </a:rPr>
              <a:t>Reflect</a:t>
            </a:r>
            <a:r>
              <a:rPr sz="2000" b="1" spc="15" dirty="0">
                <a:latin typeface="Calibri" panose="020F0502020204030204" charset="0"/>
                <a:cs typeface="Calibri" panose="020F0502020204030204" charset="0"/>
              </a:rPr>
              <a:t> </a:t>
            </a:r>
            <a:r>
              <a:rPr sz="2000" b="1" spc="-60" dirty="0">
                <a:latin typeface="Calibri" panose="020F0502020204030204" charset="0"/>
                <a:cs typeface="Calibri" panose="020F0502020204030204" charset="0"/>
              </a:rPr>
              <a:t>on</a:t>
            </a:r>
            <a:r>
              <a:rPr sz="2000" b="1" spc="-20" dirty="0">
                <a:latin typeface="Calibri" panose="020F0502020204030204" charset="0"/>
                <a:cs typeface="Calibri" panose="020F0502020204030204" charset="0"/>
              </a:rPr>
              <a:t> </a:t>
            </a:r>
            <a:r>
              <a:rPr sz="2000" b="1" spc="-40" dirty="0">
                <a:latin typeface="Calibri" panose="020F0502020204030204" charset="0"/>
                <a:cs typeface="Calibri" panose="020F0502020204030204" charset="0"/>
              </a:rPr>
              <a:t>the</a:t>
            </a:r>
            <a:r>
              <a:rPr sz="2000" b="1" spc="-70" dirty="0">
                <a:latin typeface="Calibri" panose="020F0502020204030204" charset="0"/>
                <a:cs typeface="Calibri" panose="020F0502020204030204" charset="0"/>
              </a:rPr>
              <a:t> </a:t>
            </a:r>
            <a:r>
              <a:rPr sz="2000" b="1" spc="-45" dirty="0">
                <a:latin typeface="Calibri" panose="020F0502020204030204" charset="0"/>
                <a:cs typeface="Calibri" panose="020F0502020204030204" charset="0"/>
              </a:rPr>
              <a:t>content</a:t>
            </a:r>
            <a:r>
              <a:rPr sz="2000" b="1" spc="-85" dirty="0">
                <a:latin typeface="Calibri" panose="020F0502020204030204" charset="0"/>
                <a:cs typeface="Calibri" panose="020F0502020204030204" charset="0"/>
              </a:rPr>
              <a:t> </a:t>
            </a:r>
            <a:r>
              <a:rPr sz="2000" b="1" spc="-25" dirty="0">
                <a:latin typeface="Calibri" panose="020F0502020204030204" charset="0"/>
                <a:cs typeface="Calibri" panose="020F0502020204030204" charset="0"/>
              </a:rPr>
              <a:t>ideas</a:t>
            </a:r>
            <a:r>
              <a:rPr sz="2000" b="1" spc="-50" dirty="0">
                <a:latin typeface="Calibri" panose="020F0502020204030204" charset="0"/>
                <a:cs typeface="Calibri" panose="020F0502020204030204" charset="0"/>
              </a:rPr>
              <a:t> </a:t>
            </a:r>
            <a:r>
              <a:rPr sz="2000" b="1" spc="-45" dirty="0">
                <a:latin typeface="Calibri" panose="020F0502020204030204" charset="0"/>
                <a:cs typeface="Calibri" panose="020F0502020204030204" charset="0"/>
              </a:rPr>
              <a:t>and</a:t>
            </a:r>
            <a:r>
              <a:rPr sz="2000" b="1" spc="-35" dirty="0">
                <a:latin typeface="Calibri" panose="020F0502020204030204" charset="0"/>
                <a:cs typeface="Calibri" panose="020F0502020204030204" charset="0"/>
              </a:rPr>
              <a:t> </a:t>
            </a:r>
            <a:r>
              <a:rPr sz="2000" b="1" spc="-45" dirty="0">
                <a:latin typeface="Calibri" panose="020F0502020204030204" charset="0"/>
                <a:cs typeface="Calibri" panose="020F0502020204030204" charset="0"/>
              </a:rPr>
              <a:t>marketing</a:t>
            </a:r>
            <a:r>
              <a:rPr sz="2000" b="1" spc="-30" dirty="0">
                <a:latin typeface="Calibri" panose="020F0502020204030204" charset="0"/>
                <a:cs typeface="Calibri" panose="020F0502020204030204" charset="0"/>
              </a:rPr>
              <a:t> </a:t>
            </a:r>
            <a:r>
              <a:rPr sz="2000" b="1" spc="-50" dirty="0">
                <a:latin typeface="Calibri" panose="020F0502020204030204" charset="0"/>
                <a:cs typeface="Calibri" panose="020F0502020204030204" charset="0"/>
              </a:rPr>
              <a:t>strategies</a:t>
            </a:r>
            <a:r>
              <a:rPr sz="2000" b="1" spc="-45" dirty="0">
                <a:latin typeface="Calibri" panose="020F0502020204030204" charset="0"/>
                <a:cs typeface="Calibri" panose="020F0502020204030204" charset="0"/>
              </a:rPr>
              <a:t> </a:t>
            </a:r>
            <a:r>
              <a:rPr sz="2000" b="1" spc="-40" dirty="0">
                <a:latin typeface="Calibri" panose="020F0502020204030204" charset="0"/>
                <a:cs typeface="Calibri" panose="020F0502020204030204" charset="0"/>
              </a:rPr>
              <a:t>process, </a:t>
            </a:r>
            <a:r>
              <a:rPr sz="2000" b="1" spc="-55" dirty="0">
                <a:latin typeface="Calibri" panose="020F0502020204030204" charset="0"/>
                <a:cs typeface="Calibri" panose="020F0502020204030204" charset="0"/>
              </a:rPr>
              <a:t>discussing</a:t>
            </a:r>
            <a:r>
              <a:rPr sz="2000" b="1" spc="-35" dirty="0">
                <a:latin typeface="Calibri" panose="020F0502020204030204" charset="0"/>
                <a:cs typeface="Calibri" panose="020F0502020204030204" charset="0"/>
              </a:rPr>
              <a:t> </a:t>
            </a:r>
            <a:r>
              <a:rPr sz="2000" b="1" spc="-40" dirty="0">
                <a:latin typeface="Calibri" panose="020F0502020204030204" charset="0"/>
                <a:cs typeface="Calibri" panose="020F0502020204030204" charset="0"/>
              </a:rPr>
              <a:t>the</a:t>
            </a:r>
            <a:r>
              <a:rPr sz="2000" b="1" spc="-70" dirty="0">
                <a:latin typeface="Calibri" panose="020F0502020204030204" charset="0"/>
                <a:cs typeface="Calibri" panose="020F0502020204030204" charset="0"/>
              </a:rPr>
              <a:t> </a:t>
            </a:r>
            <a:r>
              <a:rPr sz="2000" b="1" spc="-40" dirty="0">
                <a:latin typeface="Calibri" panose="020F0502020204030204" charset="0"/>
                <a:cs typeface="Calibri" panose="020F0502020204030204" charset="0"/>
              </a:rPr>
              <a:t>challenges </a:t>
            </a:r>
            <a:r>
              <a:rPr sz="2000" b="1" spc="-455" dirty="0">
                <a:latin typeface="Calibri" panose="020F0502020204030204" charset="0"/>
                <a:cs typeface="Calibri" panose="020F0502020204030204" charset="0"/>
              </a:rPr>
              <a:t> </a:t>
            </a:r>
            <a:r>
              <a:rPr sz="2000" b="1" spc="-50" dirty="0">
                <a:latin typeface="Calibri" panose="020F0502020204030204" charset="0"/>
                <a:cs typeface="Calibri" panose="020F0502020204030204" charset="0"/>
              </a:rPr>
              <a:t>encountered </a:t>
            </a:r>
            <a:r>
              <a:rPr sz="2000" b="1" spc="-15" dirty="0">
                <a:latin typeface="Calibri" panose="020F0502020204030204" charset="0"/>
                <a:cs typeface="Calibri" panose="020F0502020204030204" charset="0"/>
              </a:rPr>
              <a:t>and</a:t>
            </a:r>
            <a:r>
              <a:rPr sz="2000" b="1" spc="-145" dirty="0">
                <a:latin typeface="Calibri" panose="020F0502020204030204" charset="0"/>
                <a:cs typeface="Calibri" panose="020F0502020204030204" charset="0"/>
              </a:rPr>
              <a:t> </a:t>
            </a:r>
            <a:r>
              <a:rPr sz="2000" b="1" spc="-40" dirty="0">
                <a:latin typeface="Calibri" panose="020F0502020204030204" charset="0"/>
                <a:cs typeface="Calibri" panose="020F0502020204030204" charset="0"/>
              </a:rPr>
              <a:t>lessons</a:t>
            </a:r>
            <a:r>
              <a:rPr sz="2000" b="1" spc="-55" dirty="0">
                <a:latin typeface="Calibri" panose="020F0502020204030204" charset="0"/>
                <a:cs typeface="Calibri" panose="020F0502020204030204" charset="0"/>
              </a:rPr>
              <a:t> </a:t>
            </a:r>
            <a:r>
              <a:rPr sz="2000" b="1" spc="-45" dirty="0">
                <a:latin typeface="Calibri" panose="020F0502020204030204" charset="0"/>
                <a:cs typeface="Calibri" panose="020F0502020204030204" charset="0"/>
              </a:rPr>
              <a:t>learned.</a:t>
            </a:r>
            <a:endParaRPr sz="2000" b="1">
              <a:latin typeface="Calibri" panose="020F0502020204030204" charset="0"/>
              <a:cs typeface="Calibri" panose="020F0502020204030204" charset="0"/>
            </a:endParaRPr>
          </a:p>
        </p:txBody>
      </p:sp>
      <p:sp>
        <p:nvSpPr>
          <p:cNvPr id="7" name="Text Box 6"/>
          <p:cNvSpPr txBox="1"/>
          <p:nvPr/>
        </p:nvSpPr>
        <p:spPr>
          <a:xfrm>
            <a:off x="2514600" y="457200"/>
            <a:ext cx="6063615" cy="460375"/>
          </a:xfrm>
          <a:prstGeom prst="rect">
            <a:avLst/>
          </a:prstGeom>
          <a:noFill/>
        </p:spPr>
        <p:txBody>
          <a:bodyPr wrap="none" rtlCol="0">
            <a:spAutoFit/>
          </a:bodyPr>
          <a:p>
            <a:r>
              <a:rPr lang="en-US" sz="2400" b="1"/>
              <a:t>Part 3: Content Ideas and Marketing Strategies</a:t>
            </a:r>
            <a:endParaRPr lang="en-US" sz="2400" b="1"/>
          </a:p>
        </p:txBody>
      </p:sp>
      <p:sp>
        <p:nvSpPr>
          <p:cNvPr id="8" name="Text Box 7"/>
          <p:cNvSpPr txBox="1"/>
          <p:nvPr/>
        </p:nvSpPr>
        <p:spPr>
          <a:xfrm>
            <a:off x="685800" y="2133600"/>
            <a:ext cx="10285730" cy="4523105"/>
          </a:xfrm>
          <a:prstGeom prst="rect">
            <a:avLst/>
          </a:prstGeom>
          <a:noFill/>
        </p:spPr>
        <p:txBody>
          <a:bodyPr wrap="square" rtlCol="0" anchor="t">
            <a:spAutoFit/>
          </a:bodyPr>
          <a:p>
            <a:r>
              <a:rPr lang="en-US"/>
              <a:t>Creating content ideas and devising effective marketing strategies is a dynamic process that involves continuous learning and adaptation. Throughout this journey, several challenges and valuable lessons</a:t>
            </a:r>
            <a:endParaRPr lang="en-US"/>
          </a:p>
          <a:p>
            <a:r>
              <a:rPr lang="en-US"/>
              <a:t>can be encountered.</a:t>
            </a:r>
            <a:endParaRPr lang="en-US"/>
          </a:p>
          <a:p>
            <a:r>
              <a:rPr lang="en-US" b="1"/>
              <a:t>1</a:t>
            </a:r>
            <a:r>
              <a:rPr lang="en-US"/>
              <a:t>.</a:t>
            </a:r>
            <a:r>
              <a:rPr lang="en-US" b="1"/>
              <a:t>Understanding the Audience:</a:t>
            </a:r>
            <a:r>
              <a:rPr lang="en-US"/>
              <a:t> One of the primary challenges is comprehending the target audience's</a:t>
            </a:r>
            <a:endParaRPr lang="en-US"/>
          </a:p>
          <a:p>
            <a:r>
              <a:rPr lang="en-US"/>
              <a:t>preferences, needs, and pain points.</a:t>
            </a:r>
            <a:endParaRPr lang="en-US"/>
          </a:p>
          <a:p>
            <a:r>
              <a:rPr lang="en-US" b="1"/>
              <a:t>2</a:t>
            </a:r>
            <a:r>
              <a:rPr lang="en-US"/>
              <a:t>. </a:t>
            </a:r>
            <a:r>
              <a:rPr lang="en-US" b="1"/>
              <a:t>Generating Unique Ideas:</a:t>
            </a:r>
            <a:r>
              <a:rPr lang="en-US"/>
              <a:t> Coming up with fresh and innovative content ideas can be difficult, especially in saturated markets.</a:t>
            </a:r>
            <a:endParaRPr lang="en-US"/>
          </a:p>
          <a:p>
            <a:r>
              <a:rPr lang="en-US" b="1"/>
              <a:t>3</a:t>
            </a:r>
            <a:r>
              <a:rPr lang="en-US"/>
              <a:t>. </a:t>
            </a:r>
            <a:r>
              <a:rPr lang="en-US" b="1"/>
              <a:t>Consistency and Quality:</a:t>
            </a:r>
            <a:r>
              <a:rPr lang="en-US"/>
              <a:t> Maintaining a consistent flow of high-quality content can be demanding. Setting up an editorial calendar and adhering to a content creation schedule helps in maintaining quality and meeting</a:t>
            </a:r>
            <a:endParaRPr lang="en-US"/>
          </a:p>
          <a:p>
            <a:r>
              <a:rPr lang="en-US"/>
              <a:t>deadlines.</a:t>
            </a:r>
            <a:endParaRPr lang="en-US"/>
          </a:p>
          <a:p>
            <a:r>
              <a:rPr lang="en-US" b="1"/>
              <a:t>4</a:t>
            </a:r>
            <a:r>
              <a:rPr lang="en-US"/>
              <a:t>. </a:t>
            </a:r>
            <a:r>
              <a:rPr lang="en-US" b="1"/>
              <a:t>Content Promotion</a:t>
            </a:r>
            <a:r>
              <a:rPr lang="en-US"/>
              <a:t>: Even the best content may not gain traction without proper promotion. Crafting effective marketing strategies to reach the target audience across various channels is crucial for success. </a:t>
            </a:r>
            <a:r>
              <a:rPr lang="en-US" b="1"/>
              <a:t>5</a:t>
            </a:r>
            <a:r>
              <a:rPr lang="en-US"/>
              <a:t>.</a:t>
            </a:r>
            <a:r>
              <a:rPr lang="en-US" b="1"/>
              <a:t>Collaboration: </a:t>
            </a:r>
            <a:r>
              <a:rPr lang="en-US"/>
              <a:t>ollaborating with influencers or other brands can amplify the reach of content and</a:t>
            </a:r>
            <a:endParaRPr lang="en-US"/>
          </a:p>
          <a:p>
            <a:r>
              <a:rPr lang="en-US"/>
              <a:t>strengthen marketing efforts. The content ideas and marketing strategies process is an iterative and learning-oriented journey</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530859"/>
            <a:ext cx="10820400" cy="654685"/>
          </a:xfrm>
          <a:prstGeom prst="rect">
            <a:avLst/>
          </a:prstGeom>
        </p:spPr>
        <p:txBody>
          <a:bodyPr vert="horz" wrap="square" lIns="0" tIns="12700" rIns="0" bIns="0" rtlCol="0">
            <a:spAutoFit/>
          </a:bodyPr>
          <a:lstStyle/>
          <a:p>
            <a:pPr marL="3365500" marR="5080" indent="-3352800">
              <a:lnSpc>
                <a:spcPct val="110000"/>
              </a:lnSpc>
              <a:spcBef>
                <a:spcPts val="100"/>
              </a:spcBef>
            </a:pPr>
            <a:r>
              <a:rPr spc="-35" dirty="0">
                <a:latin typeface="Calibri" panose="020F0502020204030204" charset="0"/>
                <a:cs typeface="Calibri" panose="020F0502020204030204" charset="0"/>
              </a:rPr>
              <a:t>Part </a:t>
            </a:r>
            <a:r>
              <a:rPr spc="-50" dirty="0">
                <a:latin typeface="Calibri" panose="020F0502020204030204" charset="0"/>
                <a:cs typeface="Calibri" panose="020F0502020204030204" charset="0"/>
              </a:rPr>
              <a:t>4: </a:t>
            </a:r>
            <a:r>
              <a:rPr spc="-45" dirty="0">
                <a:latin typeface="Calibri" panose="020F0502020204030204" charset="0"/>
                <a:cs typeface="Calibri" panose="020F0502020204030204" charset="0"/>
              </a:rPr>
              <a:t>Content </a:t>
            </a:r>
            <a:r>
              <a:rPr spc="-35" dirty="0">
                <a:latin typeface="Calibri" panose="020F0502020204030204" charset="0"/>
                <a:cs typeface="Calibri" panose="020F0502020204030204" charset="0"/>
              </a:rPr>
              <a:t>Creation and </a:t>
            </a:r>
            <a:r>
              <a:rPr spc="-30" dirty="0">
                <a:latin typeface="Calibri" panose="020F0502020204030204" charset="0"/>
                <a:cs typeface="Calibri" panose="020F0502020204030204" charset="0"/>
              </a:rPr>
              <a:t>Curation </a:t>
            </a:r>
            <a:r>
              <a:rPr spc="-55" dirty="0">
                <a:latin typeface="Calibri" panose="020F0502020204030204" charset="0"/>
                <a:cs typeface="Calibri" panose="020F0502020204030204" charset="0"/>
              </a:rPr>
              <a:t>(Post </a:t>
            </a:r>
            <a:r>
              <a:rPr spc="-40" dirty="0">
                <a:latin typeface="Calibri" panose="020F0502020204030204" charset="0"/>
                <a:cs typeface="Calibri" panose="020F0502020204030204" charset="0"/>
              </a:rPr>
              <a:t>creations, </a:t>
            </a:r>
            <a:r>
              <a:rPr spc="-35" dirty="0">
                <a:latin typeface="Calibri" panose="020F0502020204030204" charset="0"/>
                <a:cs typeface="Calibri" panose="020F0502020204030204" charset="0"/>
              </a:rPr>
              <a:t>Designs/Video </a:t>
            </a:r>
            <a:r>
              <a:rPr spc="-40" dirty="0">
                <a:latin typeface="Calibri" panose="020F0502020204030204" charset="0"/>
                <a:cs typeface="Calibri" panose="020F0502020204030204" charset="0"/>
              </a:rPr>
              <a:t>Editing, </a:t>
            </a:r>
            <a:r>
              <a:rPr spc="-10" dirty="0">
                <a:latin typeface="Calibri" panose="020F0502020204030204" charset="0"/>
                <a:cs typeface="Calibri" panose="020F0502020204030204" charset="0"/>
              </a:rPr>
              <a:t>Ad </a:t>
            </a:r>
            <a:r>
              <a:rPr spc="-40" dirty="0">
                <a:latin typeface="Calibri" panose="020F0502020204030204" charset="0"/>
                <a:cs typeface="Calibri" panose="020F0502020204030204" charset="0"/>
              </a:rPr>
              <a:t>Campaigns </a:t>
            </a:r>
            <a:r>
              <a:rPr spc="-30" dirty="0">
                <a:latin typeface="Calibri" panose="020F0502020204030204" charset="0"/>
                <a:cs typeface="Calibri" panose="020F0502020204030204" charset="0"/>
              </a:rPr>
              <a:t>over Social </a:t>
            </a:r>
            <a:r>
              <a:rPr spc="-459"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M</a:t>
            </a:r>
            <a:r>
              <a:rPr dirty="0">
                <a:latin typeface="Calibri" panose="020F0502020204030204" charset="0"/>
                <a:cs typeface="Calibri" panose="020F0502020204030204" charset="0"/>
              </a:rPr>
              <a:t>e</a:t>
            </a:r>
            <a:r>
              <a:rPr spc="-80" dirty="0">
                <a:latin typeface="Calibri" panose="020F0502020204030204" charset="0"/>
                <a:cs typeface="Calibri" panose="020F0502020204030204" charset="0"/>
              </a:rPr>
              <a:t>d</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a</a:t>
            </a:r>
            <a:r>
              <a:rPr spc="-95" dirty="0">
                <a:latin typeface="Calibri" panose="020F0502020204030204" charset="0"/>
                <a:cs typeface="Calibri" panose="020F0502020204030204" charset="0"/>
              </a:rPr>
              <a:t> </a:t>
            </a:r>
            <a:r>
              <a:rPr spc="-125" dirty="0">
                <a:latin typeface="Calibri" panose="020F0502020204030204" charset="0"/>
                <a:cs typeface="Calibri" panose="020F0502020204030204" charset="0"/>
              </a:rPr>
              <a:t>a</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E</a:t>
            </a:r>
            <a:r>
              <a:rPr spc="-45" dirty="0">
                <a:latin typeface="Calibri" panose="020F0502020204030204" charset="0"/>
                <a:cs typeface="Calibri" panose="020F0502020204030204" charset="0"/>
              </a:rPr>
              <a:t>m</a:t>
            </a:r>
            <a:r>
              <a:rPr spc="-125" dirty="0">
                <a:latin typeface="Calibri" panose="020F0502020204030204" charset="0"/>
                <a:cs typeface="Calibri" panose="020F0502020204030204" charset="0"/>
              </a:rPr>
              <a:t>a</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l</a:t>
            </a:r>
            <a:r>
              <a:rPr spc="-80"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a:t>
            </a:r>
            <a:r>
              <a:rPr spc="-80" dirty="0">
                <a:latin typeface="Calibri" panose="020F0502020204030204" charset="0"/>
                <a:cs typeface="Calibri" panose="020F0502020204030204" charset="0"/>
              </a:rPr>
              <a:t>d</a:t>
            </a:r>
            <a:r>
              <a:rPr dirty="0">
                <a:latin typeface="Calibri" panose="020F0502020204030204" charset="0"/>
                <a:cs typeface="Calibri" panose="020F0502020204030204" charset="0"/>
              </a:rPr>
              <a:t>e</a:t>
            </a:r>
            <a:r>
              <a:rPr spc="-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10" dirty="0">
                <a:latin typeface="Calibri" panose="020F0502020204030204" charset="0"/>
                <a:cs typeface="Calibri" panose="020F0502020204030204" charset="0"/>
              </a:rPr>
              <a:t>i</a:t>
            </a:r>
            <a:r>
              <a:rPr spc="25" dirty="0">
                <a:latin typeface="Calibri" panose="020F0502020204030204" charset="0"/>
                <a:cs typeface="Calibri" panose="020F0502020204030204" charset="0"/>
              </a:rPr>
              <a:t>o</a:t>
            </a:r>
            <a:r>
              <a:rPr spc="-10" dirty="0">
                <a:latin typeface="Calibri" panose="020F0502020204030204" charset="0"/>
                <a:cs typeface="Calibri" panose="020F0502020204030204" charset="0"/>
              </a:rPr>
              <a:t>n</a:t>
            </a:r>
            <a:r>
              <a:rPr spc="-14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a</a:t>
            </a:r>
            <a:r>
              <a:rPr spc="-7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a:t>
            </a:r>
            <a:r>
              <a:rPr spc="30" dirty="0">
                <a:latin typeface="Calibri" panose="020F0502020204030204" charset="0"/>
                <a:cs typeface="Calibri" panose="020F0502020204030204" charset="0"/>
              </a:rPr>
              <a:t>r</a:t>
            </a:r>
            <a:r>
              <a:rPr dirty="0">
                <a:latin typeface="Calibri" panose="020F0502020204030204" charset="0"/>
                <a:cs typeface="Calibri" panose="020F0502020204030204" charset="0"/>
              </a:rPr>
              <a:t>e</a:t>
            </a:r>
            <a:r>
              <a:rPr spc="-1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0" dirty="0">
                <a:latin typeface="Calibri" panose="020F0502020204030204" charset="0"/>
                <a:cs typeface="Calibri" panose="020F0502020204030204" charset="0"/>
              </a:rPr>
              <a:t>i</a:t>
            </a:r>
            <a:r>
              <a:rPr spc="-75" dirty="0">
                <a:latin typeface="Calibri" panose="020F0502020204030204" charset="0"/>
                <a:cs typeface="Calibri" panose="020F0502020204030204" charset="0"/>
              </a:rPr>
              <a:t>o</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a:t>
            </a:r>
            <a:endParaRPr spc="5" dirty="0">
              <a:latin typeface="Calibri" panose="020F0502020204030204" charset="0"/>
              <a:cs typeface="Calibri" panose="020F0502020204030204" charset="0"/>
            </a:endParaRPr>
          </a:p>
        </p:txBody>
      </p:sp>
      <p:sp>
        <p:nvSpPr>
          <p:cNvPr id="3" name="object 3"/>
          <p:cNvSpPr txBox="1"/>
          <p:nvPr/>
        </p:nvSpPr>
        <p:spPr>
          <a:xfrm>
            <a:off x="736600" y="1943100"/>
            <a:ext cx="10666095" cy="3124200"/>
          </a:xfrm>
          <a:prstGeom prst="rect">
            <a:avLst/>
          </a:prstGeom>
        </p:spPr>
        <p:txBody>
          <a:bodyPr vert="horz" wrap="square" lIns="0" tIns="12700" rIns="0" bIns="0" rtlCol="0">
            <a:spAutoFit/>
          </a:bodyPr>
          <a:lstStyle/>
          <a:p>
            <a:pPr marL="12700">
              <a:lnSpc>
                <a:spcPts val="2240"/>
              </a:lnSpc>
              <a:spcBef>
                <a:spcPts val="100"/>
              </a:spcBef>
            </a:pPr>
            <a:r>
              <a:rPr sz="1900" b="1" spc="-15" dirty="0">
                <a:latin typeface="Calibri" panose="020F0502020204030204" charset="0"/>
                <a:cs typeface="Calibri" panose="020F0502020204030204" charset="0"/>
              </a:rPr>
              <a:t>P</a:t>
            </a:r>
            <a:r>
              <a:rPr sz="1900" b="1" spc="-75" dirty="0">
                <a:latin typeface="Calibri" panose="020F0502020204030204" charset="0"/>
                <a:cs typeface="Calibri" panose="020F0502020204030204" charset="0"/>
              </a:rPr>
              <a:t>o</a:t>
            </a:r>
            <a:r>
              <a:rPr sz="1900" b="1" spc="-85" dirty="0">
                <a:latin typeface="Calibri" panose="020F0502020204030204" charset="0"/>
                <a:cs typeface="Calibri" panose="020F0502020204030204" charset="0"/>
              </a:rPr>
              <a:t>s</a:t>
            </a:r>
            <a:r>
              <a:rPr sz="1900" b="1" spc="-20" dirty="0">
                <a:latin typeface="Calibri" panose="020F0502020204030204" charset="0"/>
                <a:cs typeface="Calibri" panose="020F0502020204030204" charset="0"/>
              </a:rPr>
              <a:t>t </a:t>
            </a:r>
            <a:r>
              <a:rPr sz="1900" b="1" spc="-10" dirty="0">
                <a:latin typeface="Calibri" panose="020F0502020204030204" charset="0"/>
                <a:cs typeface="Calibri" panose="020F0502020204030204" charset="0"/>
              </a:rPr>
              <a:t>C</a:t>
            </a:r>
            <a:r>
              <a:rPr sz="1900" b="1" spc="-70" dirty="0">
                <a:latin typeface="Calibri" panose="020F0502020204030204" charset="0"/>
                <a:cs typeface="Calibri" panose="020F0502020204030204" charset="0"/>
              </a:rPr>
              <a:t>r</a:t>
            </a:r>
            <a:r>
              <a:rPr sz="1900" b="1" dirty="0">
                <a:latin typeface="Calibri" panose="020F0502020204030204" charset="0"/>
                <a:cs typeface="Calibri" panose="020F0502020204030204" charset="0"/>
              </a:rPr>
              <a:t>e</a:t>
            </a:r>
            <a:r>
              <a:rPr sz="1900" b="1" spc="-25" dirty="0">
                <a:latin typeface="Calibri" panose="020F0502020204030204" charset="0"/>
                <a:cs typeface="Calibri" panose="020F0502020204030204" charset="0"/>
              </a:rPr>
              <a:t>a</a:t>
            </a:r>
            <a:r>
              <a:rPr sz="1900" b="1" spc="-65" dirty="0">
                <a:latin typeface="Calibri" panose="020F0502020204030204" charset="0"/>
                <a:cs typeface="Calibri" panose="020F0502020204030204" charset="0"/>
              </a:rPr>
              <a:t>t</a:t>
            </a:r>
            <a:r>
              <a:rPr sz="1900" b="1" spc="-10" dirty="0">
                <a:latin typeface="Calibri" panose="020F0502020204030204" charset="0"/>
                <a:cs typeface="Calibri" panose="020F0502020204030204" charset="0"/>
              </a:rPr>
              <a:t>i</a:t>
            </a:r>
            <a:r>
              <a:rPr sz="1900" b="1" spc="-75" dirty="0">
                <a:latin typeface="Calibri" panose="020F0502020204030204" charset="0"/>
                <a:cs typeface="Calibri" panose="020F0502020204030204" charset="0"/>
              </a:rPr>
              <a:t>on</a:t>
            </a:r>
            <a:r>
              <a:rPr sz="1900" b="1" spc="-5" dirty="0">
                <a:latin typeface="Calibri" panose="020F0502020204030204" charset="0"/>
                <a:cs typeface="Calibri" panose="020F0502020204030204" charset="0"/>
              </a:rPr>
              <a:t>:</a:t>
            </a:r>
            <a:endParaRPr sz="1900">
              <a:latin typeface="Calibri" panose="020F0502020204030204" charset="0"/>
              <a:cs typeface="Calibri" panose="020F0502020204030204" charset="0"/>
            </a:endParaRPr>
          </a:p>
          <a:p>
            <a:pPr marL="622300" marR="5080" indent="-419100">
              <a:lnSpc>
                <a:spcPts val="2200"/>
              </a:lnSpc>
              <a:spcBef>
                <a:spcPts val="100"/>
              </a:spcBef>
              <a:buFont typeface="Lucida Sans Unicode" panose="020B0602030504020204"/>
              <a:buChar char="●"/>
              <a:tabLst>
                <a:tab pos="621665" algn="l"/>
                <a:tab pos="622300" algn="l"/>
              </a:tabLst>
            </a:pPr>
            <a:r>
              <a:rPr sz="1900" b="1" spc="-35" dirty="0">
                <a:latin typeface="Calibri" panose="020F0502020204030204" charset="0"/>
                <a:cs typeface="Calibri" panose="020F0502020204030204" charset="0"/>
              </a:rPr>
              <a:t>Select</a:t>
            </a:r>
            <a:r>
              <a:rPr sz="1900" b="1" spc="-15" dirty="0">
                <a:latin typeface="Calibri" panose="020F0502020204030204" charset="0"/>
                <a:cs typeface="Calibri" panose="020F0502020204030204" charset="0"/>
              </a:rPr>
              <a:t> </a:t>
            </a:r>
            <a:r>
              <a:rPr sz="1900" b="1" spc="-30" dirty="0">
                <a:latin typeface="Calibri" panose="020F0502020204030204" charset="0"/>
                <a:cs typeface="Calibri" panose="020F0502020204030204" charset="0"/>
              </a:rPr>
              <a:t>Content</a:t>
            </a:r>
            <a:r>
              <a:rPr sz="1900" b="1" spc="-114" dirty="0">
                <a:latin typeface="Calibri" panose="020F0502020204030204" charset="0"/>
                <a:cs typeface="Calibri" panose="020F0502020204030204" charset="0"/>
              </a:rPr>
              <a:t> </a:t>
            </a:r>
            <a:r>
              <a:rPr sz="1900" b="1" spc="-30" dirty="0">
                <a:latin typeface="Calibri" panose="020F0502020204030204" charset="0"/>
                <a:cs typeface="Calibri" panose="020F0502020204030204" charset="0"/>
              </a:rPr>
              <a:t>Categories:</a:t>
            </a:r>
            <a:r>
              <a:rPr sz="1900" b="1" spc="-10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Identify</a:t>
            </a:r>
            <a:r>
              <a:rPr sz="1900" spc="-7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three</a:t>
            </a:r>
            <a:r>
              <a:rPr sz="1900" spc="-75"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different</a:t>
            </a:r>
            <a:r>
              <a:rPr sz="1900" spc="1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content</a:t>
            </a:r>
            <a:r>
              <a:rPr sz="1900" spc="-9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formats</a:t>
            </a:r>
            <a:r>
              <a:rPr sz="1900" spc="-45" dirty="0">
                <a:latin typeface="Calibri" panose="020F0502020204030204" charset="0"/>
                <a:cs typeface="Calibri" panose="020F0502020204030204" charset="0"/>
              </a:rPr>
              <a:t> relevant</a:t>
            </a:r>
            <a:r>
              <a:rPr sz="1900" spc="-90" dirty="0">
                <a:latin typeface="Calibri" panose="020F0502020204030204" charset="0"/>
                <a:cs typeface="Calibri" panose="020F0502020204030204" charset="0"/>
              </a:rPr>
              <a:t> </a:t>
            </a:r>
            <a:r>
              <a:rPr sz="1900" spc="-20" dirty="0">
                <a:latin typeface="Calibri" panose="020F0502020204030204" charset="0"/>
                <a:cs typeface="Calibri" panose="020F0502020204030204" charset="0"/>
              </a:rPr>
              <a:t>to</a:t>
            </a:r>
            <a:r>
              <a:rPr sz="1900" spc="-5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75"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chosen</a:t>
            </a:r>
            <a:r>
              <a:rPr sz="1900" spc="-120" dirty="0">
                <a:latin typeface="Calibri" panose="020F0502020204030204" charset="0"/>
                <a:cs typeface="Calibri" panose="020F0502020204030204" charset="0"/>
              </a:rPr>
              <a:t> </a:t>
            </a:r>
            <a:r>
              <a:rPr sz="1900" spc="-20" dirty="0">
                <a:latin typeface="Calibri" panose="020F0502020204030204" charset="0"/>
                <a:cs typeface="Calibri" panose="020F0502020204030204" charset="0"/>
              </a:rPr>
              <a:t>topic</a:t>
            </a:r>
            <a:r>
              <a:rPr sz="1900" spc="-60" dirty="0">
                <a:latin typeface="Calibri" panose="020F0502020204030204" charset="0"/>
                <a:cs typeface="Calibri" panose="020F0502020204030204" charset="0"/>
              </a:rPr>
              <a:t> </a:t>
            </a:r>
            <a:r>
              <a:rPr sz="1900" spc="-55" dirty="0">
                <a:latin typeface="Calibri" panose="020F0502020204030204" charset="0"/>
                <a:cs typeface="Calibri" panose="020F0502020204030204" charset="0"/>
              </a:rPr>
              <a:t>or </a:t>
            </a:r>
            <a:r>
              <a:rPr sz="1900" spc="-459" dirty="0">
                <a:latin typeface="Calibri" panose="020F0502020204030204" charset="0"/>
                <a:cs typeface="Calibri" panose="020F0502020204030204" charset="0"/>
              </a:rPr>
              <a:t> </a:t>
            </a:r>
            <a:r>
              <a:rPr sz="1900" spc="-60" dirty="0">
                <a:latin typeface="Calibri" panose="020F0502020204030204" charset="0"/>
                <a:cs typeface="Calibri" panose="020F0502020204030204" charset="0"/>
              </a:rPr>
              <a:t>industry.</a:t>
            </a:r>
            <a:r>
              <a:rPr sz="1900" spc="-6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Research</a:t>
            </a:r>
            <a:r>
              <a:rPr sz="1900" spc="-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and</a:t>
            </a:r>
            <a:r>
              <a:rPr sz="1900" spc="-30" dirty="0">
                <a:latin typeface="Calibri" panose="020F0502020204030204" charset="0"/>
                <a:cs typeface="Calibri" panose="020F0502020204030204" charset="0"/>
              </a:rPr>
              <a:t> </a:t>
            </a:r>
            <a:r>
              <a:rPr sz="1900" spc="-55" dirty="0">
                <a:latin typeface="Calibri" panose="020F0502020204030204" charset="0"/>
                <a:cs typeface="Calibri" panose="020F0502020204030204" charset="0"/>
              </a:rPr>
              <a:t>Brainstorm:</a:t>
            </a:r>
            <a:r>
              <a:rPr sz="1900" spc="-20" dirty="0">
                <a:latin typeface="Calibri" panose="020F0502020204030204" charset="0"/>
                <a:cs typeface="Calibri" panose="020F0502020204030204" charset="0"/>
              </a:rPr>
              <a:t> </a:t>
            </a:r>
            <a:r>
              <a:rPr sz="1900" spc="-60" dirty="0">
                <a:latin typeface="Calibri" panose="020F0502020204030204" charset="0"/>
                <a:cs typeface="Calibri" panose="020F0502020204030204" charset="0"/>
              </a:rPr>
              <a:t>Research</a:t>
            </a:r>
            <a:r>
              <a:rPr sz="1900" spc="-1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trending</a:t>
            </a:r>
            <a:r>
              <a:rPr sz="1900" spc="-2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topics,</a:t>
            </a:r>
            <a:r>
              <a:rPr sz="1900" spc="-35" dirty="0">
                <a:latin typeface="Calibri" panose="020F0502020204030204" charset="0"/>
                <a:cs typeface="Calibri" panose="020F0502020204030204" charset="0"/>
              </a:rPr>
              <a:t> </a:t>
            </a:r>
            <a:r>
              <a:rPr sz="1900" spc="-65" dirty="0">
                <a:latin typeface="Calibri" panose="020F0502020204030204" charset="0"/>
                <a:cs typeface="Calibri" panose="020F0502020204030204" charset="0"/>
              </a:rPr>
              <a:t>industry </a:t>
            </a:r>
            <a:r>
              <a:rPr sz="1900" spc="-45" dirty="0">
                <a:latin typeface="Calibri" panose="020F0502020204030204" charset="0"/>
                <a:cs typeface="Calibri" panose="020F0502020204030204" charset="0"/>
              </a:rPr>
              <a:t>news,</a:t>
            </a:r>
            <a:r>
              <a:rPr sz="1900" spc="-35" dirty="0">
                <a:latin typeface="Calibri" panose="020F0502020204030204" charset="0"/>
                <a:cs typeface="Calibri" panose="020F0502020204030204" charset="0"/>
              </a:rPr>
              <a:t> </a:t>
            </a:r>
            <a:r>
              <a:rPr sz="1900" spc="-55" dirty="0">
                <a:latin typeface="Calibri" panose="020F0502020204030204" charset="0"/>
                <a:cs typeface="Calibri" panose="020F0502020204030204" charset="0"/>
              </a:rPr>
              <a:t>or</a:t>
            </a:r>
            <a:r>
              <a:rPr sz="1900" spc="-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audience</a:t>
            </a:r>
            <a:r>
              <a:rPr sz="1900" spc="3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interests </a:t>
            </a:r>
            <a:r>
              <a:rPr sz="1900" spc="-45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within </a:t>
            </a:r>
            <a:r>
              <a:rPr sz="1900" spc="-20" dirty="0">
                <a:latin typeface="Calibri" panose="020F0502020204030204" charset="0"/>
                <a:cs typeface="Calibri" panose="020F0502020204030204" charset="0"/>
              </a:rPr>
              <a:t>each </a:t>
            </a:r>
            <a:r>
              <a:rPr sz="1900" spc="-45" dirty="0">
                <a:latin typeface="Calibri" panose="020F0502020204030204" charset="0"/>
                <a:cs typeface="Calibri" panose="020F0502020204030204" charset="0"/>
              </a:rPr>
              <a:t>category. </a:t>
            </a:r>
            <a:r>
              <a:rPr sz="1900" spc="-50" dirty="0">
                <a:latin typeface="Calibri" panose="020F0502020204030204" charset="0"/>
                <a:cs typeface="Calibri" panose="020F0502020204030204" charset="0"/>
              </a:rPr>
              <a:t>Brainstorm </a:t>
            </a:r>
            <a:r>
              <a:rPr sz="1900" spc="-25" dirty="0">
                <a:latin typeface="Calibri" panose="020F0502020204030204" charset="0"/>
                <a:cs typeface="Calibri" panose="020F0502020204030204" charset="0"/>
              </a:rPr>
              <a:t>ideas </a:t>
            </a:r>
            <a:r>
              <a:rPr sz="1900" spc="-45" dirty="0">
                <a:latin typeface="Calibri" panose="020F0502020204030204" charset="0"/>
                <a:cs typeface="Calibri" panose="020F0502020204030204" charset="0"/>
              </a:rPr>
              <a:t>for </a:t>
            </a:r>
            <a:r>
              <a:rPr sz="1900" spc="-40" dirty="0">
                <a:latin typeface="Calibri" panose="020F0502020204030204" charset="0"/>
                <a:cs typeface="Calibri" panose="020F0502020204030204" charset="0"/>
              </a:rPr>
              <a:t>social </a:t>
            </a:r>
            <a:r>
              <a:rPr sz="1900" spc="-30" dirty="0">
                <a:latin typeface="Calibri" panose="020F0502020204030204" charset="0"/>
                <a:cs typeface="Calibri" panose="020F0502020204030204" charset="0"/>
              </a:rPr>
              <a:t>media </a:t>
            </a:r>
            <a:r>
              <a:rPr sz="1900" spc="-45" dirty="0">
                <a:latin typeface="Calibri" panose="020F0502020204030204" charset="0"/>
                <a:cs typeface="Calibri" panose="020F0502020204030204" charset="0"/>
              </a:rPr>
              <a:t>posts </a:t>
            </a:r>
            <a:r>
              <a:rPr sz="1900" spc="-50" dirty="0">
                <a:latin typeface="Calibri" panose="020F0502020204030204" charset="0"/>
                <a:cs typeface="Calibri" panose="020F0502020204030204" charset="0"/>
              </a:rPr>
              <a:t>that </a:t>
            </a:r>
            <a:r>
              <a:rPr sz="1900" spc="-45" dirty="0">
                <a:latin typeface="Calibri" panose="020F0502020204030204" charset="0"/>
                <a:cs typeface="Calibri" panose="020F0502020204030204" charset="0"/>
              </a:rPr>
              <a:t>align </a:t>
            </a:r>
            <a:r>
              <a:rPr sz="1900" spc="-50" dirty="0">
                <a:latin typeface="Calibri" panose="020F0502020204030204" charset="0"/>
                <a:cs typeface="Calibri" panose="020F0502020204030204" charset="0"/>
              </a:rPr>
              <a:t>with </a:t>
            </a:r>
            <a:r>
              <a:rPr sz="1900" spc="-45" dirty="0">
                <a:latin typeface="Calibri" panose="020F0502020204030204" charset="0"/>
                <a:cs typeface="Calibri" panose="020F0502020204030204" charset="0"/>
              </a:rPr>
              <a:t>each category. Do </a:t>
            </a:r>
            <a:r>
              <a:rPr sz="1900" spc="-40" dirty="0">
                <a:latin typeface="Calibri" panose="020F0502020204030204" charset="0"/>
                <a:cs typeface="Calibri" panose="020F0502020204030204" charset="0"/>
              </a:rPr>
              <a:t> </a:t>
            </a:r>
            <a:r>
              <a:rPr sz="1900" spc="-25" dirty="0">
                <a:latin typeface="Calibri" panose="020F0502020204030204" charset="0"/>
                <a:cs typeface="Calibri" panose="020F0502020204030204" charset="0"/>
              </a:rPr>
              <a:t>note</a:t>
            </a:r>
            <a:r>
              <a:rPr sz="1900" spc="-8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that</a:t>
            </a:r>
            <a:r>
              <a:rPr sz="1900" spc="-95"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1</a:t>
            </a:r>
            <a:r>
              <a:rPr sz="1900" spc="-4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content</a:t>
            </a:r>
            <a:r>
              <a:rPr sz="1900" spc="5"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format</a:t>
            </a:r>
            <a:r>
              <a:rPr sz="1900" spc="-9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has</a:t>
            </a:r>
            <a:r>
              <a:rPr sz="1900" spc="-55" dirty="0">
                <a:latin typeface="Calibri" panose="020F0502020204030204" charset="0"/>
                <a:cs typeface="Calibri" panose="020F0502020204030204" charset="0"/>
              </a:rPr>
              <a:t> </a:t>
            </a:r>
            <a:r>
              <a:rPr sz="1900" spc="-20" dirty="0">
                <a:latin typeface="Calibri" panose="020F0502020204030204" charset="0"/>
                <a:cs typeface="Calibri" panose="020F0502020204030204" charset="0"/>
              </a:rPr>
              <a:t>to</a:t>
            </a:r>
            <a:r>
              <a:rPr sz="1900" spc="-55"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be</a:t>
            </a:r>
            <a:r>
              <a:rPr sz="1900" spc="2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video</a:t>
            </a:r>
            <a:r>
              <a:rPr sz="1900" spc="-6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and </a:t>
            </a:r>
            <a:r>
              <a:rPr sz="1900" spc="-40" dirty="0">
                <a:latin typeface="Calibri" panose="020F0502020204030204" charset="0"/>
                <a:cs typeface="Calibri" panose="020F0502020204030204" charset="0"/>
              </a:rPr>
              <a:t>additionally</a:t>
            </a:r>
            <a:r>
              <a:rPr sz="1900" spc="-75"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3</a:t>
            </a:r>
            <a:r>
              <a:rPr sz="1900" spc="-4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stories/status</a:t>
            </a:r>
            <a:r>
              <a:rPr sz="1900" spc="-55"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are</a:t>
            </a:r>
            <a:r>
              <a:rPr sz="1900" spc="-75" dirty="0">
                <a:latin typeface="Calibri" panose="020F0502020204030204" charset="0"/>
                <a:cs typeface="Calibri" panose="020F0502020204030204" charset="0"/>
              </a:rPr>
              <a:t> </a:t>
            </a:r>
            <a:r>
              <a:rPr sz="1900" spc="-20" dirty="0">
                <a:latin typeface="Calibri" panose="020F0502020204030204" charset="0"/>
                <a:cs typeface="Calibri" panose="020F0502020204030204" charset="0"/>
              </a:rPr>
              <a:t>to</a:t>
            </a:r>
            <a:r>
              <a:rPr sz="1900" spc="-6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be</a:t>
            </a:r>
            <a:r>
              <a:rPr sz="1900" spc="-80"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created.</a:t>
            </a:r>
            <a:endParaRPr sz="1900">
              <a:latin typeface="Calibri" panose="020F0502020204030204" charset="0"/>
              <a:cs typeface="Calibri" panose="020F0502020204030204" charset="0"/>
            </a:endParaRPr>
          </a:p>
          <a:p>
            <a:pPr>
              <a:lnSpc>
                <a:spcPct val="100000"/>
              </a:lnSpc>
              <a:spcBef>
                <a:spcPts val="15"/>
              </a:spcBef>
            </a:pPr>
            <a:endParaRPr sz="1700">
              <a:latin typeface="Calibri" panose="020F0502020204030204" charset="0"/>
              <a:cs typeface="Calibri" panose="020F0502020204030204" charset="0"/>
            </a:endParaRPr>
          </a:p>
          <a:p>
            <a:pPr marL="12700">
              <a:lnSpc>
                <a:spcPct val="100000"/>
              </a:lnSpc>
              <a:spcBef>
                <a:spcPts val="5"/>
              </a:spcBef>
            </a:pPr>
            <a:r>
              <a:rPr sz="1900" spc="-55" dirty="0">
                <a:latin typeface="Calibri" panose="020F0502020204030204" charset="0"/>
                <a:cs typeface="Calibri" panose="020F0502020204030204" charset="0"/>
              </a:rPr>
              <a:t>F</a:t>
            </a:r>
            <a:r>
              <a:rPr sz="1900" spc="15" dirty="0">
                <a:latin typeface="Calibri" panose="020F0502020204030204" charset="0"/>
                <a:cs typeface="Calibri" panose="020F0502020204030204" charset="0"/>
              </a:rPr>
              <a:t>o</a:t>
            </a:r>
            <a:r>
              <a:rPr sz="1900" spc="-70" dirty="0">
                <a:latin typeface="Calibri" panose="020F0502020204030204" charset="0"/>
                <a:cs typeface="Calibri" panose="020F0502020204030204" charset="0"/>
              </a:rPr>
              <a:t>r</a:t>
            </a:r>
            <a:r>
              <a:rPr sz="1900" spc="-65" dirty="0">
                <a:latin typeface="Calibri" panose="020F0502020204030204" charset="0"/>
                <a:cs typeface="Calibri" panose="020F0502020204030204" charset="0"/>
              </a:rPr>
              <a:t>m</a:t>
            </a:r>
            <a:r>
              <a:rPr sz="1900" spc="-50" dirty="0">
                <a:latin typeface="Calibri" panose="020F0502020204030204" charset="0"/>
                <a:cs typeface="Calibri" panose="020F0502020204030204" charset="0"/>
              </a:rPr>
              <a:t>a</a:t>
            </a:r>
            <a:r>
              <a:rPr sz="1900" spc="-20" dirty="0">
                <a:latin typeface="Calibri" panose="020F0502020204030204" charset="0"/>
                <a:cs typeface="Calibri" panose="020F0502020204030204" charset="0"/>
              </a:rPr>
              <a:t>t</a:t>
            </a:r>
            <a:r>
              <a:rPr sz="1900" spc="-95"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1</a:t>
            </a:r>
            <a:r>
              <a:rPr lang="en-US" sz="1900">
                <a:latin typeface="Calibri" panose="020F0502020204030204" charset="0"/>
                <a:cs typeface="Calibri" panose="020F0502020204030204" charset="0"/>
              </a:rPr>
              <a:t>: Blog article</a:t>
            </a:r>
            <a:endParaRPr lang="en-US" sz="1900">
              <a:latin typeface="Calibri" panose="020F0502020204030204" charset="0"/>
              <a:cs typeface="Calibri" panose="020F0502020204030204" charset="0"/>
            </a:endParaRPr>
          </a:p>
          <a:p>
            <a:pPr marL="12700">
              <a:lnSpc>
                <a:spcPct val="100000"/>
              </a:lnSpc>
              <a:spcBef>
                <a:spcPts val="5"/>
              </a:spcBef>
            </a:pPr>
            <a:endParaRPr sz="1750">
              <a:latin typeface="Calibri" panose="020F0502020204030204" charset="0"/>
              <a:cs typeface="Calibri" panose="020F0502020204030204" charset="0"/>
            </a:endParaRPr>
          </a:p>
          <a:p>
            <a:pPr marL="12700">
              <a:lnSpc>
                <a:spcPct val="100000"/>
              </a:lnSpc>
              <a:spcBef>
                <a:spcPts val="5"/>
              </a:spcBef>
            </a:pPr>
            <a:r>
              <a:rPr sz="1900" spc="-55" dirty="0">
                <a:latin typeface="Calibri" panose="020F0502020204030204" charset="0"/>
                <a:cs typeface="Calibri" panose="020F0502020204030204" charset="0"/>
              </a:rPr>
              <a:t>F</a:t>
            </a:r>
            <a:r>
              <a:rPr sz="1900" spc="15" dirty="0">
                <a:latin typeface="Calibri" panose="020F0502020204030204" charset="0"/>
                <a:cs typeface="Calibri" panose="020F0502020204030204" charset="0"/>
              </a:rPr>
              <a:t>o</a:t>
            </a:r>
            <a:r>
              <a:rPr sz="1900" spc="-70" dirty="0">
                <a:latin typeface="Calibri" panose="020F0502020204030204" charset="0"/>
                <a:cs typeface="Calibri" panose="020F0502020204030204" charset="0"/>
              </a:rPr>
              <a:t>r</a:t>
            </a:r>
            <a:r>
              <a:rPr sz="1900" spc="-65" dirty="0">
                <a:latin typeface="Calibri" panose="020F0502020204030204" charset="0"/>
                <a:cs typeface="Calibri" panose="020F0502020204030204" charset="0"/>
              </a:rPr>
              <a:t>m</a:t>
            </a:r>
            <a:r>
              <a:rPr sz="1900" spc="-50" dirty="0">
                <a:latin typeface="Calibri" panose="020F0502020204030204" charset="0"/>
                <a:cs typeface="Calibri" panose="020F0502020204030204" charset="0"/>
              </a:rPr>
              <a:t>a</a:t>
            </a:r>
            <a:r>
              <a:rPr sz="1900" spc="-20" dirty="0">
                <a:latin typeface="Calibri" panose="020F0502020204030204" charset="0"/>
                <a:cs typeface="Calibri" panose="020F0502020204030204" charset="0"/>
              </a:rPr>
              <a:t>t</a:t>
            </a:r>
            <a:r>
              <a:rPr sz="1900" spc="-95"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2</a:t>
            </a:r>
            <a:r>
              <a:rPr lang="en-US" sz="1900" spc="-5" dirty="0">
                <a:latin typeface="Calibri" panose="020F0502020204030204" charset="0"/>
                <a:cs typeface="Calibri" panose="020F0502020204030204" charset="0"/>
              </a:rPr>
              <a:t> : Video</a:t>
            </a:r>
            <a:endParaRPr sz="1900">
              <a:latin typeface="Calibri" panose="020F0502020204030204" charset="0"/>
              <a:cs typeface="Calibri" panose="020F0502020204030204" charset="0"/>
            </a:endParaRPr>
          </a:p>
          <a:p>
            <a:pPr>
              <a:lnSpc>
                <a:spcPct val="100000"/>
              </a:lnSpc>
              <a:spcBef>
                <a:spcPts val="15"/>
              </a:spcBef>
            </a:pPr>
            <a:endParaRPr sz="1750">
              <a:latin typeface="Calibri" panose="020F0502020204030204" charset="0"/>
              <a:cs typeface="Calibri" panose="020F0502020204030204" charset="0"/>
            </a:endParaRPr>
          </a:p>
          <a:p>
            <a:pPr marL="12700">
              <a:lnSpc>
                <a:spcPct val="100000"/>
              </a:lnSpc>
            </a:pPr>
            <a:r>
              <a:rPr sz="1900" spc="-55" dirty="0">
                <a:latin typeface="Calibri" panose="020F0502020204030204" charset="0"/>
                <a:cs typeface="Calibri" panose="020F0502020204030204" charset="0"/>
              </a:rPr>
              <a:t>F</a:t>
            </a:r>
            <a:r>
              <a:rPr sz="1900" spc="15" dirty="0">
                <a:latin typeface="Calibri" panose="020F0502020204030204" charset="0"/>
                <a:cs typeface="Calibri" panose="020F0502020204030204" charset="0"/>
              </a:rPr>
              <a:t>o</a:t>
            </a:r>
            <a:r>
              <a:rPr sz="1900" spc="-70" dirty="0">
                <a:latin typeface="Calibri" panose="020F0502020204030204" charset="0"/>
                <a:cs typeface="Calibri" panose="020F0502020204030204" charset="0"/>
              </a:rPr>
              <a:t>r</a:t>
            </a:r>
            <a:r>
              <a:rPr sz="1900" spc="-65" dirty="0">
                <a:latin typeface="Calibri" panose="020F0502020204030204" charset="0"/>
                <a:cs typeface="Calibri" panose="020F0502020204030204" charset="0"/>
              </a:rPr>
              <a:t>m</a:t>
            </a:r>
            <a:r>
              <a:rPr sz="1900" spc="-50" dirty="0">
                <a:latin typeface="Calibri" panose="020F0502020204030204" charset="0"/>
                <a:cs typeface="Calibri" panose="020F0502020204030204" charset="0"/>
              </a:rPr>
              <a:t>a</a:t>
            </a:r>
            <a:r>
              <a:rPr sz="1900" spc="-20" dirty="0">
                <a:latin typeface="Calibri" panose="020F0502020204030204" charset="0"/>
                <a:cs typeface="Calibri" panose="020F0502020204030204" charset="0"/>
              </a:rPr>
              <a:t>t</a:t>
            </a:r>
            <a:r>
              <a:rPr sz="1900" spc="-95"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3</a:t>
            </a:r>
            <a:r>
              <a:rPr lang="en-US" sz="1900" spc="-5" dirty="0">
                <a:latin typeface="Calibri" panose="020F0502020204030204" charset="0"/>
                <a:cs typeface="Calibri" panose="020F0502020204030204" charset="0"/>
              </a:rPr>
              <a:t> : Creative</a:t>
            </a:r>
            <a:endParaRPr lang="en-US" sz="1900" spc="-5" dirty="0">
              <a:latin typeface="Calibri" panose="020F0502020204030204" charset="0"/>
              <a:cs typeface="Calibri" panose="020F050202020403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533399"/>
            <a:ext cx="10820400" cy="654685"/>
          </a:xfrm>
          <a:prstGeom prst="rect">
            <a:avLst/>
          </a:prstGeom>
        </p:spPr>
        <p:txBody>
          <a:bodyPr vert="horz" wrap="square" lIns="0" tIns="12700" rIns="0" bIns="0" rtlCol="0">
            <a:spAutoFit/>
          </a:bodyPr>
          <a:lstStyle/>
          <a:p>
            <a:pPr marL="3365500" marR="5080" indent="-3352800">
              <a:lnSpc>
                <a:spcPct val="110000"/>
              </a:lnSpc>
              <a:spcBef>
                <a:spcPts val="100"/>
              </a:spcBef>
            </a:pPr>
            <a:r>
              <a:rPr spc="-35" dirty="0">
                <a:latin typeface="Calibri" panose="020F0502020204030204" charset="0"/>
                <a:cs typeface="Calibri" panose="020F0502020204030204" charset="0"/>
              </a:rPr>
              <a:t>Part </a:t>
            </a:r>
            <a:r>
              <a:rPr spc="-50" dirty="0">
                <a:latin typeface="Calibri" panose="020F0502020204030204" charset="0"/>
                <a:cs typeface="Calibri" panose="020F0502020204030204" charset="0"/>
              </a:rPr>
              <a:t>4: </a:t>
            </a:r>
            <a:r>
              <a:rPr spc="-45" dirty="0">
                <a:latin typeface="Calibri" panose="020F0502020204030204" charset="0"/>
                <a:cs typeface="Calibri" panose="020F0502020204030204" charset="0"/>
              </a:rPr>
              <a:t>Content </a:t>
            </a:r>
            <a:r>
              <a:rPr spc="-35" dirty="0">
                <a:latin typeface="Calibri" panose="020F0502020204030204" charset="0"/>
                <a:cs typeface="Calibri" panose="020F0502020204030204" charset="0"/>
              </a:rPr>
              <a:t>Creation and </a:t>
            </a:r>
            <a:r>
              <a:rPr spc="-30" dirty="0">
                <a:latin typeface="Calibri" panose="020F0502020204030204" charset="0"/>
                <a:cs typeface="Calibri" panose="020F0502020204030204" charset="0"/>
              </a:rPr>
              <a:t>Curation </a:t>
            </a:r>
            <a:r>
              <a:rPr spc="-55" dirty="0">
                <a:latin typeface="Calibri" panose="020F0502020204030204" charset="0"/>
                <a:cs typeface="Calibri" panose="020F0502020204030204" charset="0"/>
              </a:rPr>
              <a:t>(Post </a:t>
            </a:r>
            <a:r>
              <a:rPr spc="-40" dirty="0">
                <a:latin typeface="Calibri" panose="020F0502020204030204" charset="0"/>
                <a:cs typeface="Calibri" panose="020F0502020204030204" charset="0"/>
              </a:rPr>
              <a:t>creations, </a:t>
            </a:r>
            <a:r>
              <a:rPr spc="-35" dirty="0">
                <a:latin typeface="Calibri" panose="020F0502020204030204" charset="0"/>
                <a:cs typeface="Calibri" panose="020F0502020204030204" charset="0"/>
              </a:rPr>
              <a:t>Designs/Video </a:t>
            </a:r>
            <a:r>
              <a:rPr spc="-40" dirty="0">
                <a:latin typeface="Calibri" panose="020F0502020204030204" charset="0"/>
                <a:cs typeface="Calibri" panose="020F0502020204030204" charset="0"/>
              </a:rPr>
              <a:t>Editing, </a:t>
            </a:r>
            <a:r>
              <a:rPr spc="-10" dirty="0">
                <a:latin typeface="Calibri" panose="020F0502020204030204" charset="0"/>
                <a:cs typeface="Calibri" panose="020F0502020204030204" charset="0"/>
              </a:rPr>
              <a:t>Ad </a:t>
            </a:r>
            <a:r>
              <a:rPr spc="-40" dirty="0">
                <a:latin typeface="Calibri" panose="020F0502020204030204" charset="0"/>
                <a:cs typeface="Calibri" panose="020F0502020204030204" charset="0"/>
              </a:rPr>
              <a:t>Campaigns </a:t>
            </a:r>
            <a:r>
              <a:rPr spc="-30" dirty="0">
                <a:latin typeface="Calibri" panose="020F0502020204030204" charset="0"/>
                <a:cs typeface="Calibri" panose="020F0502020204030204" charset="0"/>
              </a:rPr>
              <a:t>over Social </a:t>
            </a:r>
            <a:r>
              <a:rPr spc="-459"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M</a:t>
            </a:r>
            <a:r>
              <a:rPr dirty="0">
                <a:latin typeface="Calibri" panose="020F0502020204030204" charset="0"/>
                <a:cs typeface="Calibri" panose="020F0502020204030204" charset="0"/>
              </a:rPr>
              <a:t>e</a:t>
            </a:r>
            <a:r>
              <a:rPr spc="-80" dirty="0">
                <a:latin typeface="Calibri" panose="020F0502020204030204" charset="0"/>
                <a:cs typeface="Calibri" panose="020F0502020204030204" charset="0"/>
              </a:rPr>
              <a:t>d</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a</a:t>
            </a:r>
            <a:r>
              <a:rPr spc="-95" dirty="0">
                <a:latin typeface="Calibri" panose="020F0502020204030204" charset="0"/>
                <a:cs typeface="Calibri" panose="020F0502020204030204" charset="0"/>
              </a:rPr>
              <a:t> </a:t>
            </a:r>
            <a:r>
              <a:rPr spc="-125" dirty="0">
                <a:latin typeface="Calibri" panose="020F0502020204030204" charset="0"/>
                <a:cs typeface="Calibri" panose="020F0502020204030204" charset="0"/>
              </a:rPr>
              <a:t>a</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E</a:t>
            </a:r>
            <a:r>
              <a:rPr spc="-45" dirty="0">
                <a:latin typeface="Calibri" panose="020F0502020204030204" charset="0"/>
                <a:cs typeface="Calibri" panose="020F0502020204030204" charset="0"/>
              </a:rPr>
              <a:t>m</a:t>
            </a:r>
            <a:r>
              <a:rPr spc="-125" dirty="0">
                <a:latin typeface="Calibri" panose="020F0502020204030204" charset="0"/>
                <a:cs typeface="Calibri" panose="020F0502020204030204" charset="0"/>
              </a:rPr>
              <a:t>a</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l</a:t>
            </a:r>
            <a:r>
              <a:rPr spc="-80"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a:t>
            </a:r>
            <a:r>
              <a:rPr spc="-80" dirty="0">
                <a:latin typeface="Calibri" panose="020F0502020204030204" charset="0"/>
                <a:cs typeface="Calibri" panose="020F0502020204030204" charset="0"/>
              </a:rPr>
              <a:t>d</a:t>
            </a:r>
            <a:r>
              <a:rPr dirty="0">
                <a:latin typeface="Calibri" panose="020F0502020204030204" charset="0"/>
                <a:cs typeface="Calibri" panose="020F0502020204030204" charset="0"/>
              </a:rPr>
              <a:t>e</a:t>
            </a:r>
            <a:r>
              <a:rPr spc="-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10" dirty="0">
                <a:latin typeface="Calibri" panose="020F0502020204030204" charset="0"/>
                <a:cs typeface="Calibri" panose="020F0502020204030204" charset="0"/>
              </a:rPr>
              <a:t>i</a:t>
            </a:r>
            <a:r>
              <a:rPr spc="25" dirty="0">
                <a:latin typeface="Calibri" panose="020F0502020204030204" charset="0"/>
                <a:cs typeface="Calibri" panose="020F0502020204030204" charset="0"/>
              </a:rPr>
              <a:t>o</a:t>
            </a:r>
            <a:r>
              <a:rPr spc="-10" dirty="0">
                <a:latin typeface="Calibri" panose="020F0502020204030204" charset="0"/>
                <a:cs typeface="Calibri" panose="020F0502020204030204" charset="0"/>
              </a:rPr>
              <a:t>n</a:t>
            </a:r>
            <a:r>
              <a:rPr spc="-14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a</a:t>
            </a:r>
            <a:r>
              <a:rPr spc="-7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a:t>
            </a:r>
            <a:r>
              <a:rPr spc="30" dirty="0">
                <a:latin typeface="Calibri" panose="020F0502020204030204" charset="0"/>
                <a:cs typeface="Calibri" panose="020F0502020204030204" charset="0"/>
              </a:rPr>
              <a:t>r</a:t>
            </a:r>
            <a:r>
              <a:rPr dirty="0">
                <a:latin typeface="Calibri" panose="020F0502020204030204" charset="0"/>
                <a:cs typeface="Calibri" panose="020F0502020204030204" charset="0"/>
              </a:rPr>
              <a:t>e</a:t>
            </a:r>
            <a:r>
              <a:rPr spc="-1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0" dirty="0">
                <a:latin typeface="Calibri" panose="020F0502020204030204" charset="0"/>
                <a:cs typeface="Calibri" panose="020F0502020204030204" charset="0"/>
              </a:rPr>
              <a:t>i</a:t>
            </a:r>
            <a:r>
              <a:rPr spc="-75" dirty="0">
                <a:latin typeface="Calibri" panose="020F0502020204030204" charset="0"/>
                <a:cs typeface="Calibri" panose="020F0502020204030204" charset="0"/>
              </a:rPr>
              <a:t>o</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a:t>
            </a:r>
            <a:endParaRPr spc="5" dirty="0">
              <a:latin typeface="Calibri" panose="020F0502020204030204" charset="0"/>
              <a:cs typeface="Calibri" panose="020F0502020204030204" charset="0"/>
            </a:endParaRPr>
          </a:p>
        </p:txBody>
      </p:sp>
      <p:sp>
        <p:nvSpPr>
          <p:cNvPr id="3" name="object 3"/>
          <p:cNvSpPr txBox="1"/>
          <p:nvPr/>
        </p:nvSpPr>
        <p:spPr>
          <a:xfrm>
            <a:off x="1066800" y="1828800"/>
            <a:ext cx="11287125" cy="3862070"/>
          </a:xfrm>
          <a:prstGeom prst="rect">
            <a:avLst/>
          </a:prstGeom>
        </p:spPr>
        <p:txBody>
          <a:bodyPr vert="horz" wrap="square" lIns="0" tIns="12700" rIns="0" bIns="0" rtlCol="0">
            <a:spAutoFit/>
          </a:bodyPr>
          <a:lstStyle/>
          <a:p>
            <a:pPr marL="12700">
              <a:lnSpc>
                <a:spcPts val="2240"/>
              </a:lnSpc>
              <a:spcBef>
                <a:spcPts val="100"/>
              </a:spcBef>
            </a:pPr>
            <a:r>
              <a:rPr lang="en-US" sz="1900" spc="-5" dirty="0">
                <a:latin typeface="Calibri" panose="020F0502020204030204" charset="0"/>
                <a:cs typeface="Calibri" panose="020F0502020204030204" charset="0"/>
              </a:rPr>
              <a:t>Format 1 : Blog Article</a:t>
            </a:r>
            <a:endParaRPr lang="en-US" sz="1900" spc="-5" dirty="0">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Aim : To provide simple and innovative insurance solutions to individuals and businesses.</a:t>
            </a:r>
            <a:endParaRPr lang="en-US" sz="1900" spc="-5" dirty="0">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Date : 30-07-2023</a:t>
            </a:r>
            <a:endParaRPr lang="en-US" sz="1900" spc="-5" dirty="0">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Idea : To make insurance more accessible, understandable, and convenient for customers</a:t>
            </a:r>
            <a:endParaRPr lang="en-US" sz="1900" spc="-5" dirty="0">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Topic : </a:t>
            </a:r>
            <a:endParaRPr lang="en-US" sz="1900" spc="-5" dirty="0">
              <a:solidFill>
                <a:schemeClr val="accent1">
                  <a:lumMod val="75000"/>
                </a:schemeClr>
              </a:solidFill>
              <a:latin typeface="Calibri" panose="020F0502020204030204" charset="0"/>
              <a:cs typeface="Calibri" panose="020F0502020204030204" charset="0"/>
            </a:endParaRPr>
          </a:p>
          <a:p>
            <a:pPr marL="12700">
              <a:lnSpc>
                <a:spcPts val="2240"/>
              </a:lnSpc>
              <a:spcBef>
                <a:spcPts val="100"/>
              </a:spcBef>
            </a:pPr>
            <a:r>
              <a:rPr lang="en-US" sz="1900" spc="-5" dirty="0">
                <a:gradFill>
                  <a:gsLst>
                    <a:gs pos="0">
                      <a:srgbClr val="E30000"/>
                    </a:gs>
                    <a:gs pos="100000">
                      <a:srgbClr val="760303"/>
                    </a:gs>
                  </a:gsLst>
                  <a:lin scaled="0"/>
                </a:gradFill>
                <a:latin typeface="Calibri" panose="020F0502020204030204" charset="0"/>
                <a:cs typeface="Calibri" panose="020F0502020204030204" charset="0"/>
              </a:rPr>
              <a:t>Step 1: Understanding the Needs of Individuals and Businesses</a:t>
            </a:r>
            <a:endParaRPr lang="en-US" sz="1900" spc="-5" dirty="0">
              <a:solidFill>
                <a:schemeClr val="accent1">
                  <a:lumMod val="75000"/>
                </a:schemeClr>
              </a:solidFill>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Digit Insurance begins by thoroughly understanding the insurance needs of individuals and businesses. This involves conducting market research, analyzing customer feedback, and studying industry trends.</a:t>
            </a:r>
            <a:endParaRPr lang="en-US" sz="1900" spc="-5" dirty="0">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 </a:t>
            </a:r>
            <a:r>
              <a:rPr lang="en-US" sz="1900" spc="-5" dirty="0">
                <a:gradFill>
                  <a:gsLst>
                    <a:gs pos="0">
                      <a:srgbClr val="E30000"/>
                    </a:gs>
                    <a:gs pos="100000">
                      <a:srgbClr val="760303"/>
                    </a:gs>
                  </a:gsLst>
                  <a:lin scaled="0"/>
                </a:gradFill>
                <a:latin typeface="Calibri" panose="020F0502020204030204" charset="0"/>
                <a:cs typeface="Calibri" panose="020F0502020204030204" charset="0"/>
              </a:rPr>
              <a:t>Step 2: Simplifying Insurance Concepts and Processes</a:t>
            </a:r>
            <a:endParaRPr lang="en-US" sz="1900" spc="-5" dirty="0">
              <a:gradFill>
                <a:gsLst>
                  <a:gs pos="0">
                    <a:srgbClr val="E30000"/>
                  </a:gs>
                  <a:gs pos="100000">
                    <a:srgbClr val="760303"/>
                  </a:gs>
                </a:gsLst>
                <a:lin scaled="0"/>
              </a:gradFill>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Once the needs are identified, Digit Insurance focuses on simplifying insurance concepts and processes. They break down complex insurance jargon into easy-to-understand language, ensuring that individuals and businesses can make informed decisions about their coverage options.</a:t>
            </a:r>
            <a:endParaRPr lang="en-US" sz="1900" spc="-5" dirty="0">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 </a:t>
            </a:r>
            <a:endParaRPr lang="en-US" sz="1900" spc="-5" dirty="0">
              <a:latin typeface="Calibri" panose="020F0502020204030204" charset="0"/>
              <a:cs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04800" y="228600"/>
            <a:ext cx="11321415" cy="1198880"/>
          </a:xfrm>
          <a:prstGeom prst="rect">
            <a:avLst/>
          </a:prstGeom>
          <a:noFill/>
        </p:spPr>
        <p:txBody>
          <a:bodyPr wrap="square" rtlCol="0" anchor="t">
            <a:spAutoFit/>
          </a:bodyPr>
          <a:p>
            <a:r>
              <a:rPr lang="en-US">
                <a:gradFill>
                  <a:gsLst>
                    <a:gs pos="0">
                      <a:srgbClr val="E30000"/>
                    </a:gs>
                    <a:gs pos="100000">
                      <a:srgbClr val="760303"/>
                    </a:gs>
                  </a:gsLst>
                  <a:lin scaled="0"/>
                </a:gradFill>
              </a:rPr>
              <a:t>Step 3: Leveraging Technology and Data Analytics</a:t>
            </a:r>
            <a:endParaRPr lang="en-US"/>
          </a:p>
          <a:p>
            <a:r>
              <a:rPr lang="en-US"/>
              <a:t>Digit Insurance leverages technology and data analytics to enhance their insurance solutions. They use advanced algorithms and data analysis techniques to assess risks, determine appropriate coverage levels, and offer personalized insurance options.</a:t>
            </a:r>
            <a:endParaRPr lang="en-US"/>
          </a:p>
        </p:txBody>
      </p:sp>
      <p:sp>
        <p:nvSpPr>
          <p:cNvPr id="7" name="Text Box 6"/>
          <p:cNvSpPr txBox="1"/>
          <p:nvPr/>
        </p:nvSpPr>
        <p:spPr>
          <a:xfrm>
            <a:off x="304800" y="1447800"/>
            <a:ext cx="10038080" cy="3692525"/>
          </a:xfrm>
          <a:prstGeom prst="rect">
            <a:avLst/>
          </a:prstGeom>
          <a:noFill/>
        </p:spPr>
        <p:txBody>
          <a:bodyPr wrap="square" rtlCol="0">
            <a:spAutoFit/>
          </a:bodyPr>
          <a:p>
            <a:pPr algn="l"/>
            <a:r>
              <a:rPr lang="en-US">
                <a:gradFill>
                  <a:gsLst>
                    <a:gs pos="0">
                      <a:srgbClr val="E30000"/>
                    </a:gs>
                    <a:gs pos="100000">
                      <a:srgbClr val="760303"/>
                    </a:gs>
                  </a:gsLst>
                  <a:lin scaled="0"/>
                </a:gradFill>
              </a:rPr>
              <a:t>Step 4: Offering Innovative Products and Services</a:t>
            </a:r>
            <a:endParaRPr lang="en-US">
              <a:gradFill>
                <a:gsLst>
                  <a:gs pos="0">
                    <a:srgbClr val="E30000"/>
                  </a:gs>
                  <a:gs pos="100000">
                    <a:srgbClr val="760303"/>
                  </a:gs>
                </a:gsLst>
                <a:lin scaled="0"/>
              </a:gradFill>
            </a:endParaRPr>
          </a:p>
          <a:p>
            <a:pPr algn="l"/>
            <a:r>
              <a:rPr lang="en-US"/>
              <a:t>Digit Insurance aims to provide innovative insurance products and services that meet the evolving needs of individuals and businesses. </a:t>
            </a:r>
            <a:endParaRPr lang="en-US"/>
          </a:p>
          <a:p>
            <a:pPr algn="l"/>
            <a:r>
              <a:rPr lang="en-US">
                <a:gradFill>
                  <a:gsLst>
                    <a:gs pos="0">
                      <a:srgbClr val="E30000"/>
                    </a:gs>
                    <a:gs pos="100000">
                      <a:srgbClr val="760303"/>
                    </a:gs>
                  </a:gsLst>
                  <a:lin scaled="0"/>
                </a:gradFill>
              </a:rPr>
              <a:t>Step 5: Streamlining the Insurance Buying Process</a:t>
            </a:r>
            <a:endParaRPr lang="en-US">
              <a:gradFill>
                <a:gsLst>
                  <a:gs pos="0">
                    <a:srgbClr val="E30000"/>
                  </a:gs>
                  <a:gs pos="100000">
                    <a:srgbClr val="760303"/>
                  </a:gs>
                </a:gsLst>
                <a:lin scaled="0"/>
              </a:gradFill>
            </a:endParaRPr>
          </a:p>
          <a:p>
            <a:pPr algn="l"/>
            <a:r>
              <a:rPr lang="en-US"/>
              <a:t>Digit Insurance focuses on streamlining the insurance buying process. They offer a user-friendly online platform where individuals and businesses can easily compare different insurance policies, customize coverage, and purchase their desired plans. </a:t>
            </a:r>
            <a:endParaRPr lang="en-US"/>
          </a:p>
          <a:p>
            <a:pPr algn="l"/>
            <a:r>
              <a:rPr lang="en-US">
                <a:gradFill>
                  <a:gsLst>
                    <a:gs pos="0">
                      <a:srgbClr val="E30000"/>
                    </a:gs>
                    <a:gs pos="100000">
                      <a:srgbClr val="760303"/>
                    </a:gs>
                  </a:gsLst>
                  <a:lin scaled="0"/>
                </a:gradFill>
              </a:rPr>
              <a:t>Step 6: Ensuring a Seamless Claims Experience</a:t>
            </a:r>
            <a:endParaRPr lang="en-US">
              <a:gradFill>
                <a:gsLst>
                  <a:gs pos="0">
                    <a:srgbClr val="E30000"/>
                  </a:gs>
                  <a:gs pos="100000">
                    <a:srgbClr val="760303"/>
                  </a:gs>
                </a:gsLst>
                <a:lin scaled="0"/>
              </a:gradFill>
            </a:endParaRPr>
          </a:p>
          <a:p>
            <a:pPr algn="l"/>
            <a:r>
              <a:rPr lang="en-US"/>
              <a:t>In the event of a claim, Digit Insurance aims to provide a seamless and hassle-free experience for individuals and businesses.</a:t>
            </a:r>
            <a:endParaRPr lang="en-US"/>
          </a:p>
          <a:p>
            <a:pPr algn="l"/>
            <a:r>
              <a:rPr lang="en-US">
                <a:gradFill>
                  <a:gsLst>
                    <a:gs pos="0">
                      <a:srgbClr val="E30000"/>
                    </a:gs>
                    <a:gs pos="100000">
                      <a:srgbClr val="760303"/>
                    </a:gs>
                  </a:gsLst>
                  <a:lin scaled="0"/>
                </a:gradFill>
              </a:rPr>
              <a:t>Step 7: Building Trust and Long-Term Relationships</a:t>
            </a:r>
            <a:endParaRPr lang="en-US">
              <a:gradFill>
                <a:gsLst>
                  <a:gs pos="0">
                    <a:srgbClr val="E30000"/>
                  </a:gs>
                  <a:gs pos="100000">
                    <a:srgbClr val="760303"/>
                  </a:gs>
                </a:gsLst>
                <a:lin scaled="0"/>
              </a:gradFill>
            </a:endParaRPr>
          </a:p>
          <a:p>
            <a:pPr algn="l"/>
            <a:r>
              <a:rPr lang="en-US"/>
              <a:t>Digit Insurance places a strong emphasis on building trust and long-term relationships with their customers. </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860800" marR="5080" indent="-3848100">
              <a:lnSpc>
                <a:spcPct val="117000"/>
              </a:lnSpc>
              <a:spcBef>
                <a:spcPts val="100"/>
              </a:spcBef>
            </a:pPr>
            <a:r>
              <a:rPr lang="en-US" sz="3200" spc="-20" dirty="0">
                <a:latin typeface="Calibri" panose="020F0502020204030204" charset="0"/>
                <a:cs typeface="Calibri" panose="020F0502020204030204" charset="0"/>
              </a:rPr>
              <a:t>part </a:t>
            </a:r>
            <a:r>
              <a:rPr sz="3200" spc="-20" dirty="0">
                <a:latin typeface="Calibri" panose="020F0502020204030204" charset="0"/>
                <a:cs typeface="Calibri" panose="020F0502020204030204" charset="0"/>
              </a:rPr>
              <a:t>1: </a:t>
            </a:r>
            <a:r>
              <a:rPr sz="3200" spc="-10" dirty="0">
                <a:latin typeface="Calibri" panose="020F0502020204030204" charset="0"/>
                <a:cs typeface="Calibri" panose="020F0502020204030204" charset="0"/>
              </a:rPr>
              <a:t>Brand </a:t>
            </a:r>
            <a:r>
              <a:rPr sz="3200" spc="-35" dirty="0">
                <a:latin typeface="Calibri" panose="020F0502020204030204" charset="0"/>
                <a:cs typeface="Calibri" panose="020F0502020204030204" charset="0"/>
              </a:rPr>
              <a:t>study, </a:t>
            </a:r>
            <a:r>
              <a:rPr sz="3200" dirty="0">
                <a:latin typeface="Calibri" panose="020F0502020204030204" charset="0"/>
                <a:cs typeface="Calibri" panose="020F0502020204030204" charset="0"/>
              </a:rPr>
              <a:t>Competitor </a:t>
            </a:r>
            <a:r>
              <a:rPr sz="3200" spc="-10" dirty="0">
                <a:latin typeface="Calibri" panose="020F0502020204030204" charset="0"/>
                <a:cs typeface="Calibri" panose="020F0502020204030204" charset="0"/>
              </a:rPr>
              <a:t>Analysis </a:t>
            </a:r>
            <a:r>
              <a:rPr sz="3200" spc="-5" dirty="0">
                <a:latin typeface="Calibri" panose="020F0502020204030204" charset="0"/>
                <a:cs typeface="Calibri" panose="020F0502020204030204" charset="0"/>
              </a:rPr>
              <a:t>&amp; Buyer’s/Audience’s </a:t>
            </a:r>
            <a:r>
              <a:rPr sz="3200" spc="-610" dirty="0">
                <a:latin typeface="Calibri" panose="020F0502020204030204" charset="0"/>
                <a:cs typeface="Calibri" panose="020F0502020204030204" charset="0"/>
              </a:rPr>
              <a:t> </a:t>
            </a:r>
            <a:r>
              <a:rPr sz="3200" spc="10" dirty="0">
                <a:latin typeface="Calibri" panose="020F0502020204030204" charset="0"/>
                <a:cs typeface="Calibri" panose="020F0502020204030204" charset="0"/>
              </a:rPr>
              <a:t>Person</a:t>
            </a:r>
            <a:r>
              <a:rPr lang="en-US" sz="3200" spc="10" dirty="0">
                <a:latin typeface="Calibri" panose="020F0502020204030204" charset="0"/>
                <a:cs typeface="Calibri" panose="020F0502020204030204" charset="0"/>
              </a:rPr>
              <a:t>a</a:t>
            </a:r>
            <a:br>
              <a:rPr lang="en-US" sz="3200" spc="10" dirty="0">
                <a:latin typeface="Calibri" panose="020F0502020204030204" charset="0"/>
                <a:cs typeface="Calibri" panose="020F0502020204030204" charset="0"/>
              </a:rPr>
            </a:br>
            <a:endParaRPr lang="en-US" sz="3200" spc="10" dirty="0">
              <a:latin typeface="Calibri" panose="020F0502020204030204" charset="0"/>
              <a:cs typeface="Calibri" panose="020F0502020204030204" charset="0"/>
            </a:endParaRPr>
          </a:p>
        </p:txBody>
      </p:sp>
      <p:sp>
        <p:nvSpPr>
          <p:cNvPr id="3" name="object 3"/>
          <p:cNvSpPr txBox="1"/>
          <p:nvPr/>
        </p:nvSpPr>
        <p:spPr>
          <a:xfrm>
            <a:off x="304800" y="2777490"/>
            <a:ext cx="11650980" cy="605155"/>
          </a:xfrm>
          <a:prstGeom prst="rect">
            <a:avLst/>
          </a:prstGeom>
        </p:spPr>
        <p:txBody>
          <a:bodyPr vert="horz" wrap="square" lIns="0" tIns="30480" rIns="0" bIns="0" rtlCol="0">
            <a:spAutoFit/>
          </a:bodyPr>
          <a:lstStyle/>
          <a:p>
            <a:pPr marL="622300" marR="5080" indent="-419100">
              <a:lnSpc>
                <a:spcPts val="2200"/>
              </a:lnSpc>
              <a:spcBef>
                <a:spcPts val="240"/>
              </a:spcBef>
              <a:buFont typeface="Lucida Sans Unicode" panose="020B0602030504020204"/>
              <a:buChar char="●"/>
              <a:tabLst>
                <a:tab pos="621665" algn="l"/>
                <a:tab pos="622300" algn="l"/>
              </a:tabLst>
            </a:pPr>
            <a:r>
              <a:rPr sz="2000" b="1" spc="-25" dirty="0">
                <a:latin typeface="Calibri" panose="020F0502020204030204" charset="0"/>
                <a:cs typeface="Calibri" panose="020F0502020204030204" charset="0"/>
              </a:rPr>
              <a:t>Research</a:t>
            </a:r>
            <a:r>
              <a:rPr sz="2000" b="1" spc="-135" dirty="0">
                <a:latin typeface="Calibri" panose="020F0502020204030204" charset="0"/>
                <a:cs typeface="Calibri" panose="020F0502020204030204" charset="0"/>
              </a:rPr>
              <a:t> </a:t>
            </a:r>
            <a:r>
              <a:rPr sz="2000" b="1" spc="-40" dirty="0">
                <a:latin typeface="Calibri" panose="020F0502020204030204" charset="0"/>
                <a:cs typeface="Calibri" panose="020F0502020204030204" charset="0"/>
              </a:rPr>
              <a:t>Brand</a:t>
            </a:r>
            <a:r>
              <a:rPr sz="2000" b="1" spc="-35" dirty="0">
                <a:latin typeface="Calibri" panose="020F0502020204030204" charset="0"/>
                <a:cs typeface="Calibri" panose="020F0502020204030204" charset="0"/>
              </a:rPr>
              <a:t> </a:t>
            </a:r>
            <a:r>
              <a:rPr sz="2000" b="1" spc="-40" dirty="0">
                <a:latin typeface="Calibri" panose="020F0502020204030204" charset="0"/>
                <a:cs typeface="Calibri" panose="020F0502020204030204" charset="0"/>
              </a:rPr>
              <a:t>Identity:</a:t>
            </a:r>
            <a:r>
              <a:rPr sz="2000" b="1" dirty="0">
                <a:latin typeface="Calibri" panose="020F0502020204030204" charset="0"/>
                <a:cs typeface="Calibri" panose="020F0502020204030204" charset="0"/>
              </a:rPr>
              <a:t> </a:t>
            </a:r>
            <a:r>
              <a:rPr sz="1900" spc="-70" dirty="0">
                <a:latin typeface="Calibri" panose="020F0502020204030204" charset="0"/>
                <a:cs typeface="Calibri" panose="020F0502020204030204" charset="0"/>
              </a:rPr>
              <a:t>Study </a:t>
            </a:r>
            <a:r>
              <a:rPr sz="1900" spc="-40" dirty="0">
                <a:latin typeface="Calibri" panose="020F0502020204030204" charset="0"/>
                <a:cs typeface="Calibri" panose="020F0502020204030204" charset="0"/>
              </a:rPr>
              <a:t>the</a:t>
            </a:r>
            <a:r>
              <a:rPr sz="1900" spc="-70" dirty="0">
                <a:latin typeface="Calibri" panose="020F0502020204030204" charset="0"/>
                <a:cs typeface="Calibri" panose="020F0502020204030204" charset="0"/>
              </a:rPr>
              <a:t> </a:t>
            </a:r>
            <a:r>
              <a:rPr sz="1900" spc="-60" dirty="0">
                <a:latin typeface="Calibri" panose="020F0502020204030204" charset="0"/>
                <a:cs typeface="Calibri" panose="020F0502020204030204" charset="0"/>
              </a:rPr>
              <a:t>brand's</a:t>
            </a:r>
            <a:r>
              <a:rPr sz="1900" spc="-4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mission,</a:t>
            </a:r>
            <a:r>
              <a:rPr sz="1900" spc="-40" dirty="0">
                <a:latin typeface="Calibri" panose="020F0502020204030204" charset="0"/>
                <a:cs typeface="Calibri" panose="020F0502020204030204" charset="0"/>
              </a:rPr>
              <a:t> values,</a:t>
            </a:r>
            <a:r>
              <a:rPr sz="1900" spc="-45" dirty="0">
                <a:latin typeface="Calibri" panose="020F0502020204030204" charset="0"/>
                <a:cs typeface="Calibri" panose="020F0502020204030204" charset="0"/>
              </a:rPr>
              <a:t> </a:t>
            </a:r>
            <a:r>
              <a:rPr sz="1900" spc="-55" dirty="0">
                <a:latin typeface="Calibri" panose="020F0502020204030204" charset="0"/>
                <a:cs typeface="Calibri" panose="020F0502020204030204" charset="0"/>
              </a:rPr>
              <a:t>vision,</a:t>
            </a:r>
            <a:r>
              <a:rPr sz="1900" spc="-4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and</a:t>
            </a:r>
            <a:r>
              <a:rPr sz="1900" spc="-3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unique</a:t>
            </a:r>
            <a:r>
              <a:rPr sz="1900" spc="3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selling </a:t>
            </a:r>
            <a:r>
              <a:rPr sz="1900" spc="-455"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propositions</a:t>
            </a:r>
            <a:r>
              <a:rPr sz="1900" spc="-16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(US</a:t>
            </a:r>
            <a:r>
              <a:rPr lang="en-US" sz="1900" spc="-35" dirty="0">
                <a:latin typeface="Calibri" panose="020F0502020204030204" charset="0"/>
                <a:cs typeface="Calibri" panose="020F0502020204030204" charset="0"/>
              </a:rPr>
              <a:t>Ps)</a:t>
            </a:r>
            <a:endParaRPr sz="1700">
              <a:latin typeface="Calibri" panose="020F0502020204030204" charset="0"/>
              <a:cs typeface="Calibri" panose="020F0502020204030204" charset="0"/>
            </a:endParaRPr>
          </a:p>
          <a:p>
            <a:pPr marL="12700">
              <a:lnSpc>
                <a:spcPct val="100000"/>
              </a:lnSpc>
              <a:spcBef>
                <a:spcPts val="5"/>
              </a:spcBef>
            </a:pPr>
            <a:endParaRPr sz="1900">
              <a:latin typeface="Calibri" panose="020F0502020204030204" charset="0"/>
              <a:cs typeface="Calibri" panose="020F0502020204030204" charset="0"/>
            </a:endParaRPr>
          </a:p>
        </p:txBody>
      </p:sp>
      <p:sp>
        <p:nvSpPr>
          <p:cNvPr id="17" name="Text Box 16"/>
          <p:cNvSpPr txBox="1"/>
          <p:nvPr/>
        </p:nvSpPr>
        <p:spPr>
          <a:xfrm>
            <a:off x="648335" y="2108200"/>
            <a:ext cx="4688205" cy="398780"/>
          </a:xfrm>
          <a:prstGeom prst="rect">
            <a:avLst/>
          </a:prstGeom>
          <a:noFill/>
        </p:spPr>
        <p:txBody>
          <a:bodyPr wrap="none" rtlCol="0">
            <a:spAutoFit/>
          </a:bodyPr>
          <a:p>
            <a:r>
              <a:rPr lang="en-US" sz="2000" b="1"/>
              <a:t>COMPANY/TOPIC for project</a:t>
            </a:r>
            <a:r>
              <a:rPr lang="en-US"/>
              <a:t>: Digit InsurAnce</a:t>
            </a:r>
            <a:endParaRPr lang="en-US"/>
          </a:p>
        </p:txBody>
      </p:sp>
      <p:sp>
        <p:nvSpPr>
          <p:cNvPr id="19" name="Text Box 18"/>
          <p:cNvSpPr txBox="1"/>
          <p:nvPr/>
        </p:nvSpPr>
        <p:spPr>
          <a:xfrm>
            <a:off x="609600" y="3249295"/>
            <a:ext cx="4217670" cy="983615"/>
          </a:xfrm>
          <a:prstGeom prst="rect">
            <a:avLst/>
          </a:prstGeom>
          <a:noFill/>
        </p:spPr>
        <p:txBody>
          <a:bodyPr wrap="none" rtlCol="0">
            <a:spAutoFit/>
          </a:bodyPr>
          <a:p>
            <a:pPr marL="342900" indent="-342900">
              <a:buFont typeface="Arial" panose="020B0604020202020204" pitchFamily="34" charset="0"/>
              <a:buChar char="•"/>
            </a:pPr>
            <a:r>
              <a:rPr lang="en-US" sz="2000" b="1"/>
              <a:t>Brand Colours :</a:t>
            </a:r>
            <a:r>
              <a:rPr lang="en-US"/>
              <a:t> Black , Yellow , white .</a:t>
            </a:r>
            <a:endParaRPr lang="en-US"/>
          </a:p>
          <a:p>
            <a:endParaRPr lang="en-US"/>
          </a:p>
          <a:p>
            <a:pPr marL="342900" indent="-342900">
              <a:buFont typeface="Arial" panose="020B0604020202020204" pitchFamily="34" charset="0"/>
              <a:buChar char="•"/>
            </a:pPr>
            <a:r>
              <a:rPr lang="en-US" sz="2000" b="1"/>
              <a:t>Logo :</a:t>
            </a:r>
            <a:endParaRPr lang="en-US" sz="2000" b="1"/>
          </a:p>
        </p:txBody>
      </p:sp>
      <p:pic>
        <p:nvPicPr>
          <p:cNvPr id="21" name="Content Placeholder 20" descr="social-logo"/>
          <p:cNvPicPr>
            <a:picLocks noChangeAspect="1"/>
          </p:cNvPicPr>
          <p:nvPr>
            <p:ph sz="half" idx="2"/>
          </p:nvPr>
        </p:nvPicPr>
        <p:blipFill>
          <a:blip r:embed="rId1"/>
          <a:stretch>
            <a:fillRect/>
          </a:stretch>
        </p:blipFill>
        <p:spPr>
          <a:xfrm>
            <a:off x="3150870" y="3653790"/>
            <a:ext cx="219710" cy="372110"/>
          </a:xfrm>
          <a:prstGeom prst="rect">
            <a:avLst/>
          </a:prstGeom>
        </p:spPr>
      </p:pic>
      <p:pic>
        <p:nvPicPr>
          <p:cNvPr id="23" name="Content Placeholder 22" descr="social-logo"/>
          <p:cNvPicPr>
            <a:picLocks noChangeAspect="1"/>
          </p:cNvPicPr>
          <p:nvPr>
            <p:ph sz="half" idx="3"/>
          </p:nvPr>
        </p:nvPicPr>
        <p:blipFill>
          <a:blip r:embed="rId1"/>
          <a:stretch>
            <a:fillRect/>
          </a:stretch>
        </p:blipFill>
        <p:spPr>
          <a:xfrm>
            <a:off x="8820150" y="3653790"/>
            <a:ext cx="219710" cy="372110"/>
          </a:xfrm>
          <a:prstGeom prst="rect">
            <a:avLst/>
          </a:prstGeom>
        </p:spPr>
      </p:pic>
      <p:pic>
        <p:nvPicPr>
          <p:cNvPr id="26" name="Picture 25" descr="social-logo"/>
          <p:cNvPicPr>
            <a:picLocks noChangeAspect="1"/>
          </p:cNvPicPr>
          <p:nvPr/>
        </p:nvPicPr>
        <p:blipFill>
          <a:blip r:embed="rId1"/>
          <a:stretch>
            <a:fillRect/>
          </a:stretch>
        </p:blipFill>
        <p:spPr>
          <a:xfrm>
            <a:off x="5986145" y="3242945"/>
            <a:ext cx="219710" cy="372110"/>
          </a:xfrm>
          <a:prstGeom prst="rect">
            <a:avLst/>
          </a:prstGeom>
        </p:spPr>
      </p:pic>
      <p:pic>
        <p:nvPicPr>
          <p:cNvPr id="100" name="Picture 99"/>
          <p:cNvPicPr/>
          <p:nvPr/>
        </p:nvPicPr>
        <p:blipFill>
          <a:blip r:embed="rId2"/>
          <a:stretch>
            <a:fillRect/>
          </a:stretch>
        </p:blipFill>
        <p:spPr>
          <a:xfrm>
            <a:off x="1752600" y="4038600"/>
            <a:ext cx="2264410" cy="803910"/>
          </a:xfrm>
          <a:prstGeom prst="rect">
            <a:avLst/>
          </a:prstGeom>
          <a:noFill/>
          <a:ln w="9525">
            <a:noFill/>
          </a:ln>
        </p:spPr>
      </p:pic>
      <p:sp>
        <p:nvSpPr>
          <p:cNvPr id="28" name="Text Box 27"/>
          <p:cNvSpPr txBox="1"/>
          <p:nvPr/>
        </p:nvSpPr>
        <p:spPr>
          <a:xfrm>
            <a:off x="1207135" y="5867400"/>
            <a:ext cx="7746365" cy="675640"/>
          </a:xfrm>
          <a:prstGeom prst="rect">
            <a:avLst/>
          </a:prstGeom>
          <a:noFill/>
        </p:spPr>
        <p:txBody>
          <a:bodyPr wrap="square" rtlCol="0">
            <a:spAutoFit/>
          </a:bodyPr>
          <a:p>
            <a:pPr indent="0" algn="l">
              <a:buFont typeface="Arial" panose="020B0604020202020204" pitchFamily="34" charset="0"/>
              <a:buNone/>
            </a:pPr>
            <a:r>
              <a:rPr sz="1900" dirty="0">
                <a:latin typeface="Calibri" panose="020F0502020204030204" charset="0"/>
                <a:cs typeface="Calibri" panose="020F0502020204030204" charset="0"/>
                <a:sym typeface="+mn-ea"/>
              </a:rPr>
              <a:t>Digit General Insurance Company offers car, travel, mobile and jewellery insurance. &lt;3 We promise zero form-filling when you call us to make a claim.</a:t>
            </a:r>
            <a:endParaRPr lang="en-US" sz="1900" spc="-15" dirty="0">
              <a:latin typeface="Calibri" panose="020F0502020204030204" charset="0"/>
              <a:cs typeface="Calibri" panose="020F0502020204030204" charset="0"/>
              <a:sym typeface="+mn-ea"/>
            </a:endParaRPr>
          </a:p>
        </p:txBody>
      </p:sp>
      <p:sp>
        <p:nvSpPr>
          <p:cNvPr id="29" name="Text Box 28"/>
          <p:cNvSpPr txBox="1"/>
          <p:nvPr/>
        </p:nvSpPr>
        <p:spPr>
          <a:xfrm>
            <a:off x="457200" y="4975225"/>
            <a:ext cx="8625840" cy="706755"/>
          </a:xfrm>
          <a:prstGeom prst="rect">
            <a:avLst/>
          </a:prstGeom>
          <a:noFill/>
        </p:spPr>
        <p:txBody>
          <a:bodyPr wrap="square" rtlCol="0">
            <a:spAutoFit/>
          </a:bodyPr>
          <a:p>
            <a:pPr marL="342900" indent="-342900" algn="l">
              <a:buFont typeface="Arial" panose="020B0604020202020204" pitchFamily="34" charset="0"/>
              <a:buChar char="•"/>
            </a:pPr>
            <a:r>
              <a:rPr lang="en-US" sz="2000" b="1"/>
              <a:t>Mission/Values :</a:t>
            </a:r>
            <a:r>
              <a:rPr lang="en-US" sz="2000"/>
              <a:t>Digit's mission is To Make Insurance Simple. We believe true innovation happens when we question the way things are done.</a:t>
            </a:r>
            <a:r>
              <a:rPr lang="en-US" sz="2000" b="1"/>
              <a:t> </a:t>
            </a:r>
            <a:endParaRPr lang="en-US" sz="2000" b="1"/>
          </a:p>
        </p:txBody>
      </p:sp>
      <p:sp>
        <p:nvSpPr>
          <p:cNvPr id="35" name="Text Box 34"/>
          <p:cNvSpPr txBox="1"/>
          <p:nvPr/>
        </p:nvSpPr>
        <p:spPr>
          <a:xfrm>
            <a:off x="533400" y="5791200"/>
            <a:ext cx="673735" cy="398780"/>
          </a:xfrm>
          <a:prstGeom prst="rect">
            <a:avLst/>
          </a:prstGeom>
          <a:noFill/>
        </p:spPr>
        <p:txBody>
          <a:bodyPr wrap="none" rtlCol="0">
            <a:spAutoFit/>
          </a:bodyPr>
          <a:p>
            <a:r>
              <a:rPr lang="en-US" sz="2000" b="1"/>
              <a:t>USP:</a:t>
            </a:r>
            <a:endParaRPr lang="en-US" sz="20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10000"/>
              </a:lnSpc>
              <a:spcBef>
                <a:spcPts val="100"/>
              </a:spcBef>
            </a:pPr>
            <a:r>
              <a:rPr spc="-35" dirty="0">
                <a:latin typeface="Calibri" panose="020F0502020204030204" charset="0"/>
                <a:cs typeface="Calibri" panose="020F0502020204030204" charset="0"/>
              </a:rPr>
              <a:t>Part </a:t>
            </a:r>
            <a:r>
              <a:rPr spc="-50" dirty="0">
                <a:latin typeface="Calibri" panose="020F0502020204030204" charset="0"/>
                <a:cs typeface="Calibri" panose="020F0502020204030204" charset="0"/>
              </a:rPr>
              <a:t>4: </a:t>
            </a:r>
            <a:r>
              <a:rPr spc="-45" dirty="0">
                <a:latin typeface="Calibri" panose="020F0502020204030204" charset="0"/>
                <a:cs typeface="Calibri" panose="020F0502020204030204" charset="0"/>
              </a:rPr>
              <a:t>Content </a:t>
            </a:r>
            <a:r>
              <a:rPr spc="-35" dirty="0">
                <a:latin typeface="Calibri" panose="020F0502020204030204" charset="0"/>
                <a:cs typeface="Calibri" panose="020F0502020204030204" charset="0"/>
              </a:rPr>
              <a:t>Creation and </a:t>
            </a:r>
            <a:r>
              <a:rPr spc="-30" dirty="0">
                <a:latin typeface="Calibri" panose="020F0502020204030204" charset="0"/>
                <a:cs typeface="Calibri" panose="020F0502020204030204" charset="0"/>
              </a:rPr>
              <a:t>Curation </a:t>
            </a:r>
            <a:r>
              <a:rPr spc="-55" dirty="0">
                <a:latin typeface="Calibri" panose="020F0502020204030204" charset="0"/>
                <a:cs typeface="Calibri" panose="020F0502020204030204" charset="0"/>
              </a:rPr>
              <a:t>(Post </a:t>
            </a:r>
            <a:r>
              <a:rPr spc="-40" dirty="0">
                <a:latin typeface="Calibri" panose="020F0502020204030204" charset="0"/>
                <a:cs typeface="Calibri" panose="020F0502020204030204" charset="0"/>
              </a:rPr>
              <a:t>creations, </a:t>
            </a:r>
            <a:r>
              <a:rPr spc="-35" dirty="0">
                <a:latin typeface="Calibri" panose="020F0502020204030204" charset="0"/>
                <a:cs typeface="Calibri" panose="020F0502020204030204" charset="0"/>
              </a:rPr>
              <a:t>Designs/Video </a:t>
            </a:r>
            <a:r>
              <a:rPr spc="-40" dirty="0">
                <a:latin typeface="Calibri" panose="020F0502020204030204" charset="0"/>
                <a:cs typeface="Calibri" panose="020F0502020204030204" charset="0"/>
              </a:rPr>
              <a:t>Editing, </a:t>
            </a:r>
            <a:r>
              <a:rPr spc="-10" dirty="0">
                <a:latin typeface="Calibri" panose="020F0502020204030204" charset="0"/>
                <a:cs typeface="Calibri" panose="020F0502020204030204" charset="0"/>
              </a:rPr>
              <a:t>Ad </a:t>
            </a:r>
            <a:r>
              <a:rPr spc="-40" dirty="0">
                <a:latin typeface="Calibri" panose="020F0502020204030204" charset="0"/>
                <a:cs typeface="Calibri" panose="020F0502020204030204" charset="0"/>
              </a:rPr>
              <a:t>Campaigns </a:t>
            </a:r>
            <a:r>
              <a:rPr spc="-30" dirty="0">
                <a:latin typeface="Calibri" panose="020F0502020204030204" charset="0"/>
                <a:cs typeface="Calibri" panose="020F0502020204030204" charset="0"/>
              </a:rPr>
              <a:t>over Social </a:t>
            </a:r>
            <a:r>
              <a:rPr spc="-459"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M</a:t>
            </a:r>
            <a:r>
              <a:rPr dirty="0">
                <a:latin typeface="Calibri" panose="020F0502020204030204" charset="0"/>
                <a:cs typeface="Calibri" panose="020F0502020204030204" charset="0"/>
              </a:rPr>
              <a:t>e</a:t>
            </a:r>
            <a:r>
              <a:rPr spc="-80" dirty="0">
                <a:latin typeface="Calibri" panose="020F0502020204030204" charset="0"/>
                <a:cs typeface="Calibri" panose="020F0502020204030204" charset="0"/>
              </a:rPr>
              <a:t>d</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a</a:t>
            </a:r>
            <a:r>
              <a:rPr spc="-95" dirty="0">
                <a:latin typeface="Calibri" panose="020F0502020204030204" charset="0"/>
                <a:cs typeface="Calibri" panose="020F0502020204030204" charset="0"/>
              </a:rPr>
              <a:t> </a:t>
            </a:r>
            <a:r>
              <a:rPr spc="-125" dirty="0">
                <a:latin typeface="Calibri" panose="020F0502020204030204" charset="0"/>
                <a:cs typeface="Calibri" panose="020F0502020204030204" charset="0"/>
              </a:rPr>
              <a:t>a</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E</a:t>
            </a:r>
            <a:r>
              <a:rPr spc="-45" dirty="0">
                <a:latin typeface="Calibri" panose="020F0502020204030204" charset="0"/>
                <a:cs typeface="Calibri" panose="020F0502020204030204" charset="0"/>
              </a:rPr>
              <a:t>m</a:t>
            </a:r>
            <a:r>
              <a:rPr spc="-125" dirty="0">
                <a:latin typeface="Calibri" panose="020F0502020204030204" charset="0"/>
                <a:cs typeface="Calibri" panose="020F0502020204030204" charset="0"/>
              </a:rPr>
              <a:t>a</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l</a:t>
            </a:r>
            <a:r>
              <a:rPr spc="-80"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a:t>
            </a:r>
            <a:r>
              <a:rPr spc="-80" dirty="0">
                <a:latin typeface="Calibri" panose="020F0502020204030204" charset="0"/>
                <a:cs typeface="Calibri" panose="020F0502020204030204" charset="0"/>
              </a:rPr>
              <a:t>d</a:t>
            </a:r>
            <a:r>
              <a:rPr dirty="0">
                <a:latin typeface="Calibri" panose="020F0502020204030204" charset="0"/>
                <a:cs typeface="Calibri" panose="020F0502020204030204" charset="0"/>
              </a:rPr>
              <a:t>e</a:t>
            </a:r>
            <a:r>
              <a:rPr spc="-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10" dirty="0">
                <a:latin typeface="Calibri" panose="020F0502020204030204" charset="0"/>
                <a:cs typeface="Calibri" panose="020F0502020204030204" charset="0"/>
              </a:rPr>
              <a:t>i</a:t>
            </a:r>
            <a:r>
              <a:rPr spc="25" dirty="0">
                <a:latin typeface="Calibri" panose="020F0502020204030204" charset="0"/>
                <a:cs typeface="Calibri" panose="020F0502020204030204" charset="0"/>
              </a:rPr>
              <a:t>o</a:t>
            </a:r>
            <a:r>
              <a:rPr spc="-10" dirty="0">
                <a:latin typeface="Calibri" panose="020F0502020204030204" charset="0"/>
                <a:cs typeface="Calibri" panose="020F0502020204030204" charset="0"/>
              </a:rPr>
              <a:t>n</a:t>
            </a:r>
            <a:r>
              <a:rPr spc="-14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a</a:t>
            </a:r>
            <a:r>
              <a:rPr spc="-7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a:t>
            </a:r>
            <a:r>
              <a:rPr spc="30" dirty="0">
                <a:latin typeface="Calibri" panose="020F0502020204030204" charset="0"/>
                <a:cs typeface="Calibri" panose="020F0502020204030204" charset="0"/>
              </a:rPr>
              <a:t>r</a:t>
            </a:r>
            <a:r>
              <a:rPr dirty="0">
                <a:latin typeface="Calibri" panose="020F0502020204030204" charset="0"/>
                <a:cs typeface="Calibri" panose="020F0502020204030204" charset="0"/>
              </a:rPr>
              <a:t>e</a:t>
            </a:r>
            <a:r>
              <a:rPr spc="-1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0" dirty="0">
                <a:latin typeface="Calibri" panose="020F0502020204030204" charset="0"/>
                <a:cs typeface="Calibri" panose="020F0502020204030204" charset="0"/>
              </a:rPr>
              <a:t>i</a:t>
            </a:r>
            <a:r>
              <a:rPr spc="-75" dirty="0">
                <a:latin typeface="Calibri" panose="020F0502020204030204" charset="0"/>
                <a:cs typeface="Calibri" panose="020F0502020204030204" charset="0"/>
              </a:rPr>
              <a:t>o</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a:t>
            </a:r>
            <a:endParaRPr spc="5" dirty="0">
              <a:latin typeface="Calibri" panose="020F0502020204030204" charset="0"/>
              <a:cs typeface="Calibri" panose="020F0502020204030204" charset="0"/>
            </a:endParaRPr>
          </a:p>
        </p:txBody>
      </p:sp>
      <p:sp>
        <p:nvSpPr>
          <p:cNvPr id="3" name="object 3"/>
          <p:cNvSpPr txBox="1"/>
          <p:nvPr/>
        </p:nvSpPr>
        <p:spPr>
          <a:xfrm>
            <a:off x="685800" y="1600200"/>
            <a:ext cx="10666095" cy="2400300"/>
          </a:xfrm>
          <a:prstGeom prst="rect">
            <a:avLst/>
          </a:prstGeom>
        </p:spPr>
        <p:txBody>
          <a:bodyPr vert="horz" wrap="square" lIns="0" tIns="12700" rIns="0" bIns="0" rtlCol="0">
            <a:spAutoFit/>
          </a:bodyPr>
          <a:lstStyle/>
          <a:p>
            <a:pPr marL="12700">
              <a:lnSpc>
                <a:spcPts val="2240"/>
              </a:lnSpc>
              <a:spcBef>
                <a:spcPts val="100"/>
              </a:spcBef>
            </a:pPr>
            <a:r>
              <a:rPr lang="en-US" sz="1900" spc="-5" dirty="0">
                <a:latin typeface="Calibri" panose="020F0502020204030204" charset="0"/>
                <a:cs typeface="Calibri" panose="020F0502020204030204" charset="0"/>
              </a:rPr>
              <a:t>Format 2 : Video  </a:t>
            </a:r>
            <a:endParaRPr lang="en-US" sz="1900" spc="-5" dirty="0">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Aim : To create Awareness on Digit insurance policy</a:t>
            </a:r>
            <a:endParaRPr lang="en-US" sz="1900" spc="-5" dirty="0">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Date : 2-08-2023</a:t>
            </a:r>
            <a:endParaRPr lang="en-US" sz="1900" spc="-5" dirty="0">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Idea : Information about Digit insurance policy</a:t>
            </a:r>
            <a:endParaRPr lang="en-US" sz="1900" spc="-5" dirty="0">
              <a:latin typeface="Calibri" panose="020F0502020204030204" charset="0"/>
              <a:cs typeface="Calibri" panose="020F0502020204030204" charset="0"/>
            </a:endParaRPr>
          </a:p>
          <a:p>
            <a:pPr marL="12700">
              <a:lnSpc>
                <a:spcPts val="2240"/>
              </a:lnSpc>
              <a:spcBef>
                <a:spcPts val="100"/>
              </a:spcBef>
            </a:pPr>
            <a:r>
              <a:rPr lang="en-US" sz="1900" spc="-5" dirty="0">
                <a:latin typeface="Calibri" panose="020F0502020204030204" charset="0"/>
                <a:cs typeface="Calibri" panose="020F0502020204030204" charset="0"/>
              </a:rPr>
              <a:t>Topic : This video visualised the Importance of Digit Insurance</a:t>
            </a:r>
            <a:endParaRPr lang="en-US" sz="1900" spc="-5" dirty="0">
              <a:latin typeface="Calibri" panose="020F0502020204030204" charset="0"/>
              <a:cs typeface="Calibri" panose="020F0502020204030204" charset="0"/>
            </a:endParaRPr>
          </a:p>
          <a:p>
            <a:pPr marL="12700">
              <a:lnSpc>
                <a:spcPts val="2240"/>
              </a:lnSpc>
              <a:spcBef>
                <a:spcPts val="100"/>
              </a:spcBef>
            </a:pPr>
            <a:endParaRPr lang="en-US" sz="1900" spc="-5" dirty="0">
              <a:latin typeface="Calibri" panose="020F0502020204030204" charset="0"/>
              <a:cs typeface="Calibri" panose="020F0502020204030204" charset="0"/>
            </a:endParaRPr>
          </a:p>
          <a:p>
            <a:pPr marL="12700">
              <a:lnSpc>
                <a:spcPts val="2240"/>
              </a:lnSpc>
              <a:spcBef>
                <a:spcPts val="100"/>
              </a:spcBef>
            </a:pPr>
            <a:endParaRPr lang="en-US" sz="1900" spc="-5" dirty="0">
              <a:latin typeface="Calibri" panose="020F0502020204030204" charset="0"/>
              <a:cs typeface="Calibri" panose="020F0502020204030204" charset="0"/>
            </a:endParaRPr>
          </a:p>
          <a:p>
            <a:pPr marL="12700">
              <a:lnSpc>
                <a:spcPts val="2240"/>
              </a:lnSpc>
              <a:spcBef>
                <a:spcPts val="100"/>
              </a:spcBef>
            </a:pPr>
            <a:endParaRPr lang="en-US" sz="1900" spc="-5" dirty="0">
              <a:latin typeface="Calibri" panose="020F0502020204030204" charset="0"/>
              <a:cs typeface="Calibri" panose="020F0502020204030204" charset="0"/>
            </a:endParaRPr>
          </a:p>
        </p:txBody>
      </p:sp>
      <p:sp>
        <p:nvSpPr>
          <p:cNvPr id="6" name="Content Placeholder 5"/>
          <p:cNvSpPr>
            <a:spLocks noGrp="1"/>
          </p:cNvSpPr>
          <p:nvPr>
            <p:ph sz="half" idx="3"/>
          </p:nvPr>
        </p:nvSpPr>
        <p:spPr>
          <a:xfrm>
            <a:off x="6324600" y="1600200"/>
            <a:ext cx="5303520" cy="276860"/>
          </a:xfrm>
        </p:spPr>
        <p:txBody>
          <a:bodyPr wrap="square"/>
          <a:p>
            <a:endParaRPr lang="en-US"/>
          </a:p>
        </p:txBody>
      </p:sp>
      <p:pic>
        <p:nvPicPr>
          <p:cNvPr id="5" name="WhatsApp Video 2023-07-28 at 2.59.24 PM (1)">
            <a:hlinkClick r:id="" action="ppaction://media"/>
          </p:cNvPr>
          <p:cNvPicPr>
            <a:picLocks noChangeAspect="1"/>
          </p:cNvPicPr>
          <p:nvPr>
            <p:ph sz="half" idx="2"/>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3666490" y="3886200"/>
            <a:ext cx="4797425" cy="266954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33399"/>
            <a:ext cx="10820400" cy="660400"/>
          </a:xfrm>
          <a:prstGeom prst="rect">
            <a:avLst/>
          </a:prstGeom>
        </p:spPr>
        <p:txBody>
          <a:bodyPr vert="horz" wrap="square" lIns="0" tIns="12700" rIns="0" bIns="0" rtlCol="0">
            <a:spAutoFit/>
          </a:bodyPr>
          <a:lstStyle/>
          <a:p>
            <a:pPr marL="3365500" marR="5080" indent="-3352800">
              <a:lnSpc>
                <a:spcPct val="110000"/>
              </a:lnSpc>
              <a:spcBef>
                <a:spcPts val="100"/>
              </a:spcBef>
            </a:pPr>
            <a:r>
              <a:rPr spc="-35" dirty="0">
                <a:latin typeface="Calibri" panose="020F0502020204030204" charset="0"/>
                <a:cs typeface="Calibri" panose="020F0502020204030204" charset="0"/>
              </a:rPr>
              <a:t>Part </a:t>
            </a:r>
            <a:r>
              <a:rPr spc="-50" dirty="0">
                <a:latin typeface="Calibri" panose="020F0502020204030204" charset="0"/>
                <a:cs typeface="Calibri" panose="020F0502020204030204" charset="0"/>
              </a:rPr>
              <a:t>4: </a:t>
            </a:r>
            <a:r>
              <a:rPr spc="-45" dirty="0">
                <a:latin typeface="Calibri" panose="020F0502020204030204" charset="0"/>
                <a:cs typeface="Calibri" panose="020F0502020204030204" charset="0"/>
              </a:rPr>
              <a:t>Content </a:t>
            </a:r>
            <a:r>
              <a:rPr spc="-35" dirty="0">
                <a:latin typeface="Calibri" panose="020F0502020204030204" charset="0"/>
                <a:cs typeface="Calibri" panose="020F0502020204030204" charset="0"/>
              </a:rPr>
              <a:t>Creation and </a:t>
            </a:r>
            <a:r>
              <a:rPr spc="-30" dirty="0">
                <a:latin typeface="Calibri" panose="020F0502020204030204" charset="0"/>
                <a:cs typeface="Calibri" panose="020F0502020204030204" charset="0"/>
              </a:rPr>
              <a:t>Curation </a:t>
            </a:r>
            <a:r>
              <a:rPr spc="-55" dirty="0">
                <a:latin typeface="Calibri" panose="020F0502020204030204" charset="0"/>
                <a:cs typeface="Calibri" panose="020F0502020204030204" charset="0"/>
              </a:rPr>
              <a:t>(Post </a:t>
            </a:r>
            <a:r>
              <a:rPr spc="-40" dirty="0">
                <a:latin typeface="Calibri" panose="020F0502020204030204" charset="0"/>
                <a:cs typeface="Calibri" panose="020F0502020204030204" charset="0"/>
              </a:rPr>
              <a:t>creations, </a:t>
            </a:r>
            <a:r>
              <a:rPr spc="-35" dirty="0">
                <a:latin typeface="Calibri" panose="020F0502020204030204" charset="0"/>
                <a:cs typeface="Calibri" panose="020F0502020204030204" charset="0"/>
              </a:rPr>
              <a:t>Designs/Video </a:t>
            </a:r>
            <a:r>
              <a:rPr spc="-40" dirty="0">
                <a:latin typeface="Calibri" panose="020F0502020204030204" charset="0"/>
                <a:cs typeface="Calibri" panose="020F0502020204030204" charset="0"/>
              </a:rPr>
              <a:t>Editing, </a:t>
            </a:r>
            <a:r>
              <a:rPr spc="-10" dirty="0">
                <a:latin typeface="Calibri" panose="020F0502020204030204" charset="0"/>
                <a:cs typeface="Calibri" panose="020F0502020204030204" charset="0"/>
              </a:rPr>
              <a:t>Ad </a:t>
            </a:r>
            <a:r>
              <a:rPr spc="-40" dirty="0">
                <a:latin typeface="Calibri" panose="020F0502020204030204" charset="0"/>
                <a:cs typeface="Calibri" panose="020F0502020204030204" charset="0"/>
              </a:rPr>
              <a:t>Campaigns </a:t>
            </a:r>
            <a:r>
              <a:rPr spc="-30" dirty="0">
                <a:latin typeface="Calibri" panose="020F0502020204030204" charset="0"/>
                <a:cs typeface="Calibri" panose="020F0502020204030204" charset="0"/>
              </a:rPr>
              <a:t>over Social </a:t>
            </a:r>
            <a:r>
              <a:rPr spc="-459"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M</a:t>
            </a:r>
            <a:r>
              <a:rPr dirty="0">
                <a:latin typeface="Calibri" panose="020F0502020204030204" charset="0"/>
                <a:cs typeface="Calibri" panose="020F0502020204030204" charset="0"/>
              </a:rPr>
              <a:t>e</a:t>
            </a:r>
            <a:r>
              <a:rPr spc="-80" dirty="0">
                <a:latin typeface="Calibri" panose="020F0502020204030204" charset="0"/>
                <a:cs typeface="Calibri" panose="020F0502020204030204" charset="0"/>
              </a:rPr>
              <a:t>d</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a</a:t>
            </a:r>
            <a:r>
              <a:rPr spc="-95" dirty="0">
                <a:latin typeface="Calibri" panose="020F0502020204030204" charset="0"/>
                <a:cs typeface="Calibri" panose="020F0502020204030204" charset="0"/>
              </a:rPr>
              <a:t> </a:t>
            </a:r>
            <a:r>
              <a:rPr spc="-125" dirty="0">
                <a:latin typeface="Calibri" panose="020F0502020204030204" charset="0"/>
                <a:cs typeface="Calibri" panose="020F0502020204030204" charset="0"/>
              </a:rPr>
              <a:t>a</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E</a:t>
            </a:r>
            <a:r>
              <a:rPr spc="-45" dirty="0">
                <a:latin typeface="Calibri" panose="020F0502020204030204" charset="0"/>
                <a:cs typeface="Calibri" panose="020F0502020204030204" charset="0"/>
              </a:rPr>
              <a:t>m</a:t>
            </a:r>
            <a:r>
              <a:rPr spc="-125" dirty="0">
                <a:latin typeface="Calibri" panose="020F0502020204030204" charset="0"/>
                <a:cs typeface="Calibri" panose="020F0502020204030204" charset="0"/>
              </a:rPr>
              <a:t>a</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l</a:t>
            </a:r>
            <a:r>
              <a:rPr spc="-80"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a:t>
            </a:r>
            <a:r>
              <a:rPr spc="-80" dirty="0">
                <a:latin typeface="Calibri" panose="020F0502020204030204" charset="0"/>
                <a:cs typeface="Calibri" panose="020F0502020204030204" charset="0"/>
              </a:rPr>
              <a:t>d</a:t>
            </a:r>
            <a:r>
              <a:rPr dirty="0">
                <a:latin typeface="Calibri" panose="020F0502020204030204" charset="0"/>
                <a:cs typeface="Calibri" panose="020F0502020204030204" charset="0"/>
              </a:rPr>
              <a:t>e</a:t>
            </a:r>
            <a:r>
              <a:rPr spc="-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10" dirty="0">
                <a:latin typeface="Calibri" panose="020F0502020204030204" charset="0"/>
                <a:cs typeface="Calibri" panose="020F0502020204030204" charset="0"/>
              </a:rPr>
              <a:t>i</a:t>
            </a:r>
            <a:r>
              <a:rPr spc="25" dirty="0">
                <a:latin typeface="Calibri" panose="020F0502020204030204" charset="0"/>
                <a:cs typeface="Calibri" panose="020F0502020204030204" charset="0"/>
              </a:rPr>
              <a:t>o</a:t>
            </a:r>
            <a:r>
              <a:rPr spc="-10" dirty="0">
                <a:latin typeface="Calibri" panose="020F0502020204030204" charset="0"/>
                <a:cs typeface="Calibri" panose="020F0502020204030204" charset="0"/>
              </a:rPr>
              <a:t>n</a:t>
            </a:r>
            <a:r>
              <a:rPr spc="-14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a</a:t>
            </a:r>
            <a:r>
              <a:rPr spc="-7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a:t>
            </a:r>
            <a:r>
              <a:rPr spc="30" dirty="0">
                <a:latin typeface="Calibri" panose="020F0502020204030204" charset="0"/>
                <a:cs typeface="Calibri" panose="020F0502020204030204" charset="0"/>
              </a:rPr>
              <a:t>r</a:t>
            </a:r>
            <a:r>
              <a:rPr dirty="0">
                <a:latin typeface="Calibri" panose="020F0502020204030204" charset="0"/>
                <a:cs typeface="Calibri" panose="020F0502020204030204" charset="0"/>
              </a:rPr>
              <a:t>e</a:t>
            </a:r>
            <a:r>
              <a:rPr spc="-1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0" dirty="0">
                <a:latin typeface="Calibri" panose="020F0502020204030204" charset="0"/>
                <a:cs typeface="Calibri" panose="020F0502020204030204" charset="0"/>
              </a:rPr>
              <a:t>i</a:t>
            </a:r>
            <a:r>
              <a:rPr spc="-75" dirty="0">
                <a:latin typeface="Calibri" panose="020F0502020204030204" charset="0"/>
                <a:cs typeface="Calibri" panose="020F0502020204030204" charset="0"/>
              </a:rPr>
              <a:t>o</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a:t>
            </a:r>
            <a:endParaRPr spc="5" dirty="0">
              <a:latin typeface="Calibri" panose="020F0502020204030204" charset="0"/>
              <a:cs typeface="Calibri" panose="020F0502020204030204" charset="0"/>
            </a:endParaRPr>
          </a:p>
        </p:txBody>
      </p:sp>
      <p:sp>
        <p:nvSpPr>
          <p:cNvPr id="3" name="object 3"/>
          <p:cNvSpPr txBox="1"/>
          <p:nvPr/>
        </p:nvSpPr>
        <p:spPr>
          <a:xfrm>
            <a:off x="152400" y="1752600"/>
            <a:ext cx="9993630" cy="1450975"/>
          </a:xfrm>
          <a:prstGeom prst="rect">
            <a:avLst/>
          </a:prstGeom>
        </p:spPr>
        <p:txBody>
          <a:bodyPr vert="horz" wrap="square" lIns="0" tIns="12700" rIns="0" bIns="0" rtlCol="0">
            <a:spAutoFit/>
          </a:bodyPr>
          <a:lstStyle/>
          <a:p>
            <a:pPr>
              <a:lnSpc>
                <a:spcPct val="100000"/>
              </a:lnSpc>
              <a:spcBef>
                <a:spcPts val="15"/>
              </a:spcBef>
            </a:pPr>
            <a:r>
              <a:rPr sz="1750" spc="-55" dirty="0">
                <a:latin typeface="Calibri" panose="020F0502020204030204" charset="0"/>
                <a:cs typeface="Calibri" panose="020F0502020204030204" charset="0"/>
                <a:sym typeface="+mn-ea"/>
              </a:rPr>
              <a:t>F</a:t>
            </a:r>
            <a:r>
              <a:rPr sz="1750" spc="15" dirty="0">
                <a:latin typeface="Calibri" panose="020F0502020204030204" charset="0"/>
                <a:cs typeface="Calibri" panose="020F0502020204030204" charset="0"/>
                <a:sym typeface="+mn-ea"/>
              </a:rPr>
              <a:t>o</a:t>
            </a:r>
            <a:r>
              <a:rPr sz="1750" spc="-70" dirty="0">
                <a:latin typeface="Calibri" panose="020F0502020204030204" charset="0"/>
                <a:cs typeface="Calibri" panose="020F0502020204030204" charset="0"/>
                <a:sym typeface="+mn-ea"/>
              </a:rPr>
              <a:t>r</a:t>
            </a:r>
            <a:r>
              <a:rPr sz="1750" spc="-65" dirty="0">
                <a:latin typeface="Calibri" panose="020F0502020204030204" charset="0"/>
                <a:cs typeface="Calibri" panose="020F0502020204030204" charset="0"/>
                <a:sym typeface="+mn-ea"/>
              </a:rPr>
              <a:t>m</a:t>
            </a:r>
            <a:r>
              <a:rPr sz="1750" spc="-50" dirty="0">
                <a:latin typeface="Calibri" panose="020F0502020204030204" charset="0"/>
                <a:cs typeface="Calibri" panose="020F0502020204030204" charset="0"/>
                <a:sym typeface="+mn-ea"/>
              </a:rPr>
              <a:t>a</a:t>
            </a:r>
            <a:r>
              <a:rPr sz="1750" spc="-20" dirty="0">
                <a:latin typeface="Calibri" panose="020F0502020204030204" charset="0"/>
                <a:cs typeface="Calibri" panose="020F0502020204030204" charset="0"/>
                <a:sym typeface="+mn-ea"/>
              </a:rPr>
              <a:t>t</a:t>
            </a:r>
            <a:r>
              <a:rPr sz="1750" spc="-95" dirty="0">
                <a:latin typeface="Calibri" panose="020F0502020204030204" charset="0"/>
                <a:cs typeface="Calibri" panose="020F0502020204030204" charset="0"/>
                <a:sym typeface="+mn-ea"/>
              </a:rPr>
              <a:t> </a:t>
            </a:r>
            <a:r>
              <a:rPr sz="1750" spc="-5" dirty="0">
                <a:latin typeface="Calibri" panose="020F0502020204030204" charset="0"/>
                <a:cs typeface="Calibri" panose="020F0502020204030204" charset="0"/>
                <a:sym typeface="+mn-ea"/>
              </a:rPr>
              <a:t>3</a:t>
            </a:r>
            <a:r>
              <a:rPr lang="en-US" sz="1750" spc="-5" dirty="0">
                <a:latin typeface="Calibri" panose="020F0502020204030204" charset="0"/>
                <a:cs typeface="Calibri" panose="020F0502020204030204" charset="0"/>
                <a:sym typeface="+mn-ea"/>
              </a:rPr>
              <a:t> : Creative </a:t>
            </a:r>
            <a:endParaRPr sz="1750">
              <a:latin typeface="Calibri" panose="020F0502020204030204" charset="0"/>
              <a:cs typeface="Calibri" panose="020F0502020204030204" charset="0"/>
            </a:endParaRPr>
          </a:p>
          <a:p>
            <a:pPr marL="12700">
              <a:lnSpc>
                <a:spcPct val="100000"/>
              </a:lnSpc>
            </a:pPr>
            <a:r>
              <a:rPr lang="en-US" sz="1900" spc="-5" dirty="0">
                <a:latin typeface="Calibri" panose="020F0502020204030204" charset="0"/>
                <a:cs typeface="Calibri" panose="020F0502020204030204" charset="0"/>
              </a:rPr>
              <a:t>Aim : Awareness about Insurance frauds &amp; scams </a:t>
            </a:r>
            <a:endParaRPr lang="en-US" sz="1900" spc="-5" dirty="0">
              <a:latin typeface="Calibri" panose="020F0502020204030204" charset="0"/>
              <a:cs typeface="Calibri" panose="020F0502020204030204" charset="0"/>
            </a:endParaRPr>
          </a:p>
          <a:p>
            <a:pPr marL="12700">
              <a:lnSpc>
                <a:spcPct val="100000"/>
              </a:lnSpc>
            </a:pPr>
            <a:r>
              <a:rPr lang="en-US" sz="1900" spc="-5" dirty="0">
                <a:latin typeface="Calibri" panose="020F0502020204030204" charset="0"/>
                <a:cs typeface="Calibri" panose="020F0502020204030204" charset="0"/>
              </a:rPr>
              <a:t>Date : 03-08-2023</a:t>
            </a:r>
            <a:endParaRPr lang="en-US" sz="1900" spc="-5" dirty="0">
              <a:latin typeface="Calibri" panose="020F0502020204030204" charset="0"/>
              <a:cs typeface="Calibri" panose="020F0502020204030204" charset="0"/>
            </a:endParaRPr>
          </a:p>
          <a:p>
            <a:pPr marL="12700">
              <a:lnSpc>
                <a:spcPct val="100000"/>
              </a:lnSpc>
            </a:pPr>
            <a:r>
              <a:rPr lang="en-US" sz="1900" spc="-5" dirty="0">
                <a:latin typeface="Calibri" panose="020F0502020204030204" charset="0"/>
                <a:cs typeface="Calibri" panose="020F0502020204030204" charset="0"/>
              </a:rPr>
              <a:t>Idea : To raise Awareness about Insurance frauds &amp; scams </a:t>
            </a:r>
            <a:endParaRPr lang="en-US" sz="1900" spc="-5" dirty="0">
              <a:latin typeface="Calibri" panose="020F0502020204030204" charset="0"/>
              <a:cs typeface="Calibri" panose="020F0502020204030204" charset="0"/>
            </a:endParaRPr>
          </a:p>
          <a:p>
            <a:pPr marL="12700">
              <a:lnSpc>
                <a:spcPct val="100000"/>
              </a:lnSpc>
            </a:pPr>
            <a:r>
              <a:rPr lang="en-US" sz="1900" spc="-5" dirty="0">
                <a:latin typeface="Calibri" panose="020F0502020204030204" charset="0"/>
                <a:cs typeface="Calibri" panose="020F0502020204030204" charset="0"/>
              </a:rPr>
              <a:t>Topic : meme</a:t>
            </a:r>
            <a:endParaRPr lang="en-US" sz="1900" spc="-5" dirty="0">
              <a:latin typeface="Calibri" panose="020F0502020204030204" charset="0"/>
              <a:cs typeface="Calibri" panose="020F0502020204030204" charset="0"/>
            </a:endParaRPr>
          </a:p>
        </p:txBody>
      </p:sp>
      <p:pic>
        <p:nvPicPr>
          <p:cNvPr id="6" name="Content Placeholder 5" descr="Tips-to-Avoid-the-Insurance-Related-Frauds-and-Scams"/>
          <p:cNvPicPr>
            <a:picLocks noChangeAspect="1"/>
          </p:cNvPicPr>
          <p:nvPr>
            <p:ph sz="half" idx="2"/>
          </p:nvPr>
        </p:nvPicPr>
        <p:blipFill>
          <a:blip r:embed="rId1"/>
          <a:stretch>
            <a:fillRect/>
          </a:stretch>
        </p:blipFill>
        <p:spPr>
          <a:xfrm>
            <a:off x="1676400" y="3733800"/>
            <a:ext cx="5303520" cy="2651760"/>
          </a:xfrm>
          <a:prstGeom prst="rect">
            <a:avLst/>
          </a:prstGeom>
        </p:spPr>
      </p:pic>
      <p:sp>
        <p:nvSpPr>
          <p:cNvPr id="8" name="Content Placeholder 7"/>
          <p:cNvSpPr/>
          <p:nvPr>
            <p:ph sz="half" idx="3"/>
          </p:nvPr>
        </p:nvSpPr>
        <p:spPr>
          <a:xfrm>
            <a:off x="304800" y="1524000"/>
            <a:ext cx="4475480" cy="276860"/>
          </a:xfrm>
        </p:spPr>
        <p:txBody>
          <a:bodyPr wrap="square"/>
          <a:p>
            <a:r>
              <a:rPr lang="en-US"/>
              <a:t> </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7200" y="1600200"/>
            <a:ext cx="11195050" cy="3136900"/>
          </a:xfrm>
          <a:prstGeom prst="rect">
            <a:avLst/>
          </a:prstGeom>
        </p:spPr>
        <p:txBody>
          <a:bodyPr vert="horz" wrap="square" lIns="0" tIns="12700" rIns="0" bIns="0" rtlCol="0">
            <a:spAutoFit/>
          </a:bodyPr>
          <a:lstStyle/>
          <a:p>
            <a:pPr marR="421005" algn="ctr">
              <a:lnSpc>
                <a:spcPct val="100000"/>
              </a:lnSpc>
              <a:spcBef>
                <a:spcPts val="100"/>
              </a:spcBef>
            </a:pPr>
            <a:r>
              <a:rPr sz="3900" b="1" spc="-150" dirty="0">
                <a:solidFill>
                  <a:srgbClr val="424242"/>
                </a:solidFill>
                <a:latin typeface="Calibri" panose="020F0502020204030204" charset="0"/>
                <a:cs typeface="Calibri" panose="020F0502020204030204" charset="0"/>
              </a:rPr>
              <a:t>I</a:t>
            </a:r>
            <a:r>
              <a:rPr sz="3900" b="1" spc="-204" dirty="0">
                <a:solidFill>
                  <a:srgbClr val="424242"/>
                </a:solidFill>
                <a:latin typeface="Calibri" panose="020F0502020204030204" charset="0"/>
                <a:cs typeface="Calibri" panose="020F0502020204030204" charset="0"/>
              </a:rPr>
              <a:t>n</a:t>
            </a:r>
            <a:r>
              <a:rPr sz="3900" b="1" spc="-215" dirty="0">
                <a:solidFill>
                  <a:srgbClr val="424242"/>
                </a:solidFill>
                <a:latin typeface="Calibri" panose="020F0502020204030204" charset="0"/>
                <a:cs typeface="Calibri" panose="020F0502020204030204" charset="0"/>
              </a:rPr>
              <a:t>s</a:t>
            </a:r>
            <a:r>
              <a:rPr sz="3900" b="1" spc="-160" dirty="0">
                <a:solidFill>
                  <a:srgbClr val="424242"/>
                </a:solidFill>
                <a:latin typeface="Calibri" panose="020F0502020204030204" charset="0"/>
                <a:cs typeface="Calibri" panose="020F0502020204030204" charset="0"/>
              </a:rPr>
              <a:t>t</a:t>
            </a:r>
            <a:r>
              <a:rPr sz="3900" b="1" spc="-200" dirty="0">
                <a:solidFill>
                  <a:srgbClr val="424242"/>
                </a:solidFill>
                <a:latin typeface="Calibri" panose="020F0502020204030204" charset="0"/>
                <a:cs typeface="Calibri" panose="020F0502020204030204" charset="0"/>
              </a:rPr>
              <a:t>a</a:t>
            </a:r>
            <a:r>
              <a:rPr sz="3900" b="1" spc="-204" dirty="0">
                <a:solidFill>
                  <a:srgbClr val="424242"/>
                </a:solidFill>
                <a:latin typeface="Calibri" panose="020F0502020204030204" charset="0"/>
                <a:cs typeface="Calibri" panose="020F0502020204030204" charset="0"/>
              </a:rPr>
              <a:t>g</a:t>
            </a:r>
            <a:r>
              <a:rPr sz="3900" b="1" spc="-75" dirty="0">
                <a:solidFill>
                  <a:srgbClr val="424242"/>
                </a:solidFill>
                <a:latin typeface="Calibri" panose="020F0502020204030204" charset="0"/>
                <a:cs typeface="Calibri" panose="020F0502020204030204" charset="0"/>
              </a:rPr>
              <a:t>r</a:t>
            </a:r>
            <a:r>
              <a:rPr sz="3900" b="1" spc="-200" dirty="0">
                <a:solidFill>
                  <a:srgbClr val="424242"/>
                </a:solidFill>
                <a:latin typeface="Calibri" panose="020F0502020204030204" charset="0"/>
                <a:cs typeface="Calibri" panose="020F0502020204030204" charset="0"/>
              </a:rPr>
              <a:t>a</a:t>
            </a:r>
            <a:r>
              <a:rPr sz="3900" b="1" dirty="0">
                <a:solidFill>
                  <a:srgbClr val="424242"/>
                </a:solidFill>
                <a:latin typeface="Calibri" panose="020F0502020204030204" charset="0"/>
                <a:cs typeface="Calibri" panose="020F0502020204030204" charset="0"/>
              </a:rPr>
              <a:t>m</a:t>
            </a:r>
            <a:r>
              <a:rPr sz="3900" b="1" spc="-350" dirty="0">
                <a:solidFill>
                  <a:srgbClr val="424242"/>
                </a:solidFill>
                <a:latin typeface="Calibri" panose="020F0502020204030204" charset="0"/>
                <a:cs typeface="Calibri" panose="020F0502020204030204" charset="0"/>
              </a:rPr>
              <a:t> </a:t>
            </a:r>
            <a:r>
              <a:rPr sz="3900" b="1" spc="-215" dirty="0">
                <a:solidFill>
                  <a:srgbClr val="424242"/>
                </a:solidFill>
                <a:latin typeface="Calibri" panose="020F0502020204030204" charset="0"/>
                <a:cs typeface="Calibri" panose="020F0502020204030204" charset="0"/>
              </a:rPr>
              <a:t>S</a:t>
            </a:r>
            <a:r>
              <a:rPr sz="3900" b="1" spc="-160" dirty="0">
                <a:solidFill>
                  <a:srgbClr val="424242"/>
                </a:solidFill>
                <a:latin typeface="Calibri" panose="020F0502020204030204" charset="0"/>
                <a:cs typeface="Calibri" panose="020F0502020204030204" charset="0"/>
              </a:rPr>
              <a:t>t</a:t>
            </a:r>
            <a:r>
              <a:rPr sz="3900" b="1" spc="-210" dirty="0">
                <a:solidFill>
                  <a:srgbClr val="424242"/>
                </a:solidFill>
                <a:latin typeface="Calibri" panose="020F0502020204030204" charset="0"/>
                <a:cs typeface="Calibri" panose="020F0502020204030204" charset="0"/>
              </a:rPr>
              <a:t>o</a:t>
            </a:r>
            <a:r>
              <a:rPr sz="3900" b="1" spc="-75" dirty="0">
                <a:solidFill>
                  <a:srgbClr val="424242"/>
                </a:solidFill>
                <a:latin typeface="Calibri" panose="020F0502020204030204" charset="0"/>
                <a:cs typeface="Calibri" panose="020F0502020204030204" charset="0"/>
              </a:rPr>
              <a:t>r</a:t>
            </a:r>
            <a:r>
              <a:rPr sz="3900" b="1" spc="-35" dirty="0">
                <a:solidFill>
                  <a:srgbClr val="424242"/>
                </a:solidFill>
                <a:latin typeface="Calibri" panose="020F0502020204030204" charset="0"/>
                <a:cs typeface="Calibri" panose="020F0502020204030204" charset="0"/>
              </a:rPr>
              <a:t>y</a:t>
            </a:r>
            <a:endParaRPr sz="3900">
              <a:latin typeface="Calibri" panose="020F0502020204030204" charset="0"/>
              <a:cs typeface="Calibri" panose="020F0502020204030204" charset="0"/>
            </a:endParaRPr>
          </a:p>
          <a:p>
            <a:pPr marL="12700" marR="5080">
              <a:lnSpc>
                <a:spcPct val="113000"/>
              </a:lnSpc>
              <a:spcBef>
                <a:spcPts val="3560"/>
              </a:spcBef>
            </a:pPr>
            <a:r>
              <a:rPr sz="1700" spc="-25" dirty="0">
                <a:solidFill>
                  <a:srgbClr val="0D0F1A"/>
                </a:solidFill>
                <a:latin typeface="Calibri" panose="020F0502020204030204" charset="0"/>
                <a:cs typeface="Calibri" panose="020F0502020204030204" charset="0"/>
              </a:rPr>
              <a:t>Utilize</a:t>
            </a:r>
            <a:r>
              <a:rPr sz="1700" spc="80" dirty="0">
                <a:solidFill>
                  <a:srgbClr val="0D0F1A"/>
                </a:solidFill>
                <a:latin typeface="Calibri" panose="020F0502020204030204" charset="0"/>
                <a:cs typeface="Calibri" panose="020F0502020204030204" charset="0"/>
              </a:rPr>
              <a:t> </a:t>
            </a:r>
            <a:r>
              <a:rPr sz="1700" spc="-15" dirty="0">
                <a:solidFill>
                  <a:srgbClr val="0D0F1A"/>
                </a:solidFill>
                <a:latin typeface="Calibri" panose="020F0502020204030204" charset="0"/>
                <a:cs typeface="Calibri" panose="020F0502020204030204" charset="0"/>
              </a:rPr>
              <a:t>the </a:t>
            </a:r>
            <a:r>
              <a:rPr sz="1700" spc="-20" dirty="0">
                <a:solidFill>
                  <a:srgbClr val="0D0F1A"/>
                </a:solidFill>
                <a:latin typeface="Calibri" panose="020F0502020204030204" charset="0"/>
                <a:cs typeface="Calibri" panose="020F0502020204030204" charset="0"/>
              </a:rPr>
              <a:t>Stories</a:t>
            </a:r>
            <a:r>
              <a:rPr sz="1700" spc="5" dirty="0">
                <a:solidFill>
                  <a:srgbClr val="0D0F1A"/>
                </a:solidFill>
                <a:latin typeface="Calibri" panose="020F0502020204030204" charset="0"/>
                <a:cs typeface="Calibri" panose="020F0502020204030204" charset="0"/>
              </a:rPr>
              <a:t> </a:t>
            </a:r>
            <a:r>
              <a:rPr sz="1700" spc="-20" dirty="0">
                <a:solidFill>
                  <a:srgbClr val="0D0F1A"/>
                </a:solidFill>
                <a:latin typeface="Calibri" panose="020F0502020204030204" charset="0"/>
                <a:cs typeface="Calibri" panose="020F0502020204030204" charset="0"/>
              </a:rPr>
              <a:t>feature</a:t>
            </a:r>
            <a:r>
              <a:rPr sz="1700" spc="-15" dirty="0">
                <a:solidFill>
                  <a:srgbClr val="0D0F1A"/>
                </a:solidFill>
                <a:latin typeface="Calibri" panose="020F0502020204030204" charset="0"/>
                <a:cs typeface="Calibri" panose="020F0502020204030204" charset="0"/>
              </a:rPr>
              <a:t> </a:t>
            </a:r>
            <a:r>
              <a:rPr sz="1700" dirty="0">
                <a:solidFill>
                  <a:srgbClr val="0D0F1A"/>
                </a:solidFill>
                <a:latin typeface="Calibri" panose="020F0502020204030204" charset="0"/>
                <a:cs typeface="Calibri" panose="020F0502020204030204" charset="0"/>
              </a:rPr>
              <a:t>on</a:t>
            </a:r>
            <a:r>
              <a:rPr sz="1700" spc="45" dirty="0">
                <a:solidFill>
                  <a:srgbClr val="0D0F1A"/>
                </a:solidFill>
                <a:latin typeface="Calibri" panose="020F0502020204030204" charset="0"/>
                <a:cs typeface="Calibri" panose="020F0502020204030204" charset="0"/>
              </a:rPr>
              <a:t> </a:t>
            </a:r>
            <a:r>
              <a:rPr sz="1700" spc="-20" dirty="0">
                <a:solidFill>
                  <a:srgbClr val="0D0F1A"/>
                </a:solidFill>
                <a:latin typeface="Calibri" panose="020F0502020204030204" charset="0"/>
                <a:cs typeface="Calibri" panose="020F0502020204030204" charset="0"/>
              </a:rPr>
              <a:t>Instagram</a:t>
            </a:r>
            <a:r>
              <a:rPr sz="1700" spc="-10" dirty="0">
                <a:solidFill>
                  <a:srgbClr val="0D0F1A"/>
                </a:solidFill>
                <a:latin typeface="Calibri" panose="020F0502020204030204" charset="0"/>
                <a:cs typeface="Calibri" panose="020F0502020204030204" charset="0"/>
              </a:rPr>
              <a:t> </a:t>
            </a:r>
            <a:r>
              <a:rPr sz="1700" spc="-20" dirty="0">
                <a:solidFill>
                  <a:srgbClr val="0D0F1A"/>
                </a:solidFill>
                <a:latin typeface="Calibri" panose="020F0502020204030204" charset="0"/>
                <a:cs typeface="Calibri" panose="020F0502020204030204" charset="0"/>
              </a:rPr>
              <a:t>for</a:t>
            </a:r>
            <a:r>
              <a:rPr sz="1700" spc="10" dirty="0">
                <a:solidFill>
                  <a:srgbClr val="0D0F1A"/>
                </a:solidFill>
                <a:latin typeface="Calibri" panose="020F0502020204030204" charset="0"/>
                <a:cs typeface="Calibri" panose="020F0502020204030204" charset="0"/>
              </a:rPr>
              <a:t> </a:t>
            </a:r>
            <a:r>
              <a:rPr sz="1700" spc="-10" dirty="0">
                <a:solidFill>
                  <a:srgbClr val="0D0F1A"/>
                </a:solidFill>
                <a:latin typeface="Calibri" panose="020F0502020204030204" charset="0"/>
                <a:cs typeface="Calibri" panose="020F0502020204030204" charset="0"/>
              </a:rPr>
              <a:t>three</a:t>
            </a:r>
            <a:r>
              <a:rPr sz="1700" spc="-20" dirty="0">
                <a:solidFill>
                  <a:srgbClr val="0D0F1A"/>
                </a:solidFill>
                <a:latin typeface="Calibri" panose="020F0502020204030204" charset="0"/>
                <a:cs typeface="Calibri" panose="020F0502020204030204" charset="0"/>
              </a:rPr>
              <a:t> </a:t>
            </a:r>
            <a:r>
              <a:rPr sz="1700" spc="-15" dirty="0">
                <a:solidFill>
                  <a:srgbClr val="0D0F1A"/>
                </a:solidFill>
                <a:latin typeface="Calibri" panose="020F0502020204030204" charset="0"/>
                <a:cs typeface="Calibri" panose="020F0502020204030204" charset="0"/>
              </a:rPr>
              <a:t>consecutive days.</a:t>
            </a:r>
            <a:r>
              <a:rPr sz="1700" spc="-70" dirty="0">
                <a:solidFill>
                  <a:srgbClr val="0D0F1A"/>
                </a:solidFill>
                <a:latin typeface="Calibri" panose="020F0502020204030204" charset="0"/>
                <a:cs typeface="Calibri" panose="020F0502020204030204" charset="0"/>
              </a:rPr>
              <a:t> </a:t>
            </a:r>
            <a:r>
              <a:rPr sz="1700" spc="-10" dirty="0">
                <a:solidFill>
                  <a:srgbClr val="0D0F1A"/>
                </a:solidFill>
                <a:latin typeface="Calibri" panose="020F0502020204030204" charset="0"/>
                <a:cs typeface="Calibri" panose="020F0502020204030204" charset="0"/>
              </a:rPr>
              <a:t>Share</a:t>
            </a:r>
            <a:r>
              <a:rPr sz="1700" spc="-20" dirty="0">
                <a:solidFill>
                  <a:srgbClr val="0D0F1A"/>
                </a:solidFill>
                <a:latin typeface="Calibri" panose="020F0502020204030204" charset="0"/>
                <a:cs typeface="Calibri" panose="020F0502020204030204" charset="0"/>
              </a:rPr>
              <a:t> </a:t>
            </a:r>
            <a:r>
              <a:rPr sz="1700" spc="-50" dirty="0">
                <a:solidFill>
                  <a:srgbClr val="0D0F1A"/>
                </a:solidFill>
                <a:latin typeface="Calibri" panose="020F0502020204030204" charset="0"/>
                <a:cs typeface="Calibri" panose="020F0502020204030204" charset="0"/>
              </a:rPr>
              <a:t>behind-the-scenes</a:t>
            </a:r>
            <a:r>
              <a:rPr sz="1700" spc="10" dirty="0">
                <a:solidFill>
                  <a:srgbClr val="0D0F1A"/>
                </a:solidFill>
                <a:latin typeface="Calibri" panose="020F0502020204030204" charset="0"/>
                <a:cs typeface="Calibri" panose="020F0502020204030204" charset="0"/>
              </a:rPr>
              <a:t> </a:t>
            </a:r>
            <a:r>
              <a:rPr sz="1700" spc="-10" dirty="0">
                <a:solidFill>
                  <a:srgbClr val="0D0F1A"/>
                </a:solidFill>
                <a:latin typeface="Calibri" panose="020F0502020204030204" charset="0"/>
                <a:cs typeface="Calibri" panose="020F0502020204030204" charset="0"/>
              </a:rPr>
              <a:t>glimpses,</a:t>
            </a:r>
            <a:r>
              <a:rPr sz="1700" spc="-55" dirty="0">
                <a:solidFill>
                  <a:srgbClr val="0D0F1A"/>
                </a:solidFill>
                <a:latin typeface="Calibri" panose="020F0502020204030204" charset="0"/>
                <a:cs typeface="Calibri" panose="020F0502020204030204" charset="0"/>
              </a:rPr>
              <a:t> </a:t>
            </a:r>
            <a:r>
              <a:rPr sz="1700" dirty="0">
                <a:solidFill>
                  <a:srgbClr val="0D0F1A"/>
                </a:solidFill>
                <a:latin typeface="Calibri" panose="020F0502020204030204" charset="0"/>
                <a:cs typeface="Calibri" panose="020F0502020204030204" charset="0"/>
              </a:rPr>
              <a:t>polls, </a:t>
            </a:r>
            <a:r>
              <a:rPr sz="1700" spc="5" dirty="0">
                <a:solidFill>
                  <a:srgbClr val="0D0F1A"/>
                </a:solidFill>
                <a:latin typeface="Calibri" panose="020F0502020204030204" charset="0"/>
                <a:cs typeface="Calibri" panose="020F0502020204030204" charset="0"/>
              </a:rPr>
              <a:t> </a:t>
            </a:r>
            <a:r>
              <a:rPr sz="1700" spc="-10" dirty="0">
                <a:solidFill>
                  <a:srgbClr val="0D0F1A"/>
                </a:solidFill>
                <a:latin typeface="Calibri" panose="020F0502020204030204" charset="0"/>
                <a:cs typeface="Calibri" panose="020F0502020204030204" charset="0"/>
              </a:rPr>
              <a:t>quizzes, </a:t>
            </a:r>
            <a:r>
              <a:rPr sz="1700" spc="5" dirty="0">
                <a:solidFill>
                  <a:srgbClr val="0D0F1A"/>
                </a:solidFill>
                <a:latin typeface="Calibri" panose="020F0502020204030204" charset="0"/>
                <a:cs typeface="Calibri" panose="020F0502020204030204" charset="0"/>
              </a:rPr>
              <a:t>or </a:t>
            </a:r>
            <a:r>
              <a:rPr sz="1700" dirty="0">
                <a:solidFill>
                  <a:srgbClr val="0D0F1A"/>
                </a:solidFill>
                <a:latin typeface="Calibri" panose="020F0502020204030204" charset="0"/>
                <a:cs typeface="Calibri" panose="020F0502020204030204" charset="0"/>
              </a:rPr>
              <a:t>sneak </a:t>
            </a:r>
            <a:r>
              <a:rPr sz="1700" spc="10" dirty="0">
                <a:solidFill>
                  <a:srgbClr val="0D0F1A"/>
                </a:solidFill>
                <a:latin typeface="Calibri" panose="020F0502020204030204" charset="0"/>
                <a:cs typeface="Calibri" panose="020F0502020204030204" charset="0"/>
              </a:rPr>
              <a:t>peeks </a:t>
            </a:r>
            <a:r>
              <a:rPr sz="1700" spc="-25" dirty="0">
                <a:solidFill>
                  <a:srgbClr val="0D0F1A"/>
                </a:solidFill>
                <a:latin typeface="Calibri" panose="020F0502020204030204" charset="0"/>
                <a:cs typeface="Calibri" panose="020F0502020204030204" charset="0"/>
              </a:rPr>
              <a:t>etc </a:t>
            </a:r>
            <a:r>
              <a:rPr sz="1700" spc="10" dirty="0">
                <a:solidFill>
                  <a:srgbClr val="0D0F1A"/>
                </a:solidFill>
                <a:latin typeface="Calibri" panose="020F0502020204030204" charset="0"/>
                <a:cs typeface="Calibri" panose="020F0502020204030204" charset="0"/>
              </a:rPr>
              <a:t>to </a:t>
            </a:r>
            <a:r>
              <a:rPr sz="1700" spc="-10" dirty="0">
                <a:solidFill>
                  <a:srgbClr val="0D0F1A"/>
                </a:solidFill>
                <a:latin typeface="Calibri" panose="020F0502020204030204" charset="0"/>
                <a:cs typeface="Calibri" panose="020F0502020204030204" charset="0"/>
              </a:rPr>
              <a:t>encourage audience participation. </a:t>
            </a:r>
            <a:r>
              <a:rPr sz="1700" spc="-5" dirty="0">
                <a:solidFill>
                  <a:srgbClr val="0D0F1A"/>
                </a:solidFill>
                <a:latin typeface="Calibri" panose="020F0502020204030204" charset="0"/>
                <a:cs typeface="Calibri" panose="020F0502020204030204" charset="0"/>
              </a:rPr>
              <a:t>Once uploaded </a:t>
            </a:r>
            <a:r>
              <a:rPr sz="1700" spc="-20" dirty="0">
                <a:solidFill>
                  <a:srgbClr val="0D0F1A"/>
                </a:solidFill>
                <a:latin typeface="Calibri" panose="020F0502020204030204" charset="0"/>
                <a:cs typeface="Calibri" panose="020F0502020204030204" charset="0"/>
              </a:rPr>
              <a:t>use </a:t>
            </a:r>
            <a:r>
              <a:rPr sz="1700" spc="-15" dirty="0">
                <a:solidFill>
                  <a:srgbClr val="0D0F1A"/>
                </a:solidFill>
                <a:latin typeface="Calibri" panose="020F0502020204030204" charset="0"/>
                <a:cs typeface="Calibri" panose="020F0502020204030204" charset="0"/>
              </a:rPr>
              <a:t>the </a:t>
            </a:r>
            <a:r>
              <a:rPr sz="1700" spc="-40" dirty="0">
                <a:solidFill>
                  <a:srgbClr val="0D0F1A"/>
                </a:solidFill>
                <a:latin typeface="Calibri" panose="020F0502020204030204" charset="0"/>
                <a:cs typeface="Calibri" panose="020F0502020204030204" charset="0"/>
              </a:rPr>
              <a:t>story </a:t>
            </a:r>
            <a:r>
              <a:rPr sz="1700" spc="-20" dirty="0">
                <a:solidFill>
                  <a:srgbClr val="0D0F1A"/>
                </a:solidFill>
                <a:latin typeface="Calibri" panose="020F0502020204030204" charset="0"/>
                <a:cs typeface="Calibri" panose="020F0502020204030204" charset="0"/>
              </a:rPr>
              <a:t>highlight </a:t>
            </a:r>
            <a:r>
              <a:rPr sz="1700" spc="-5" dirty="0">
                <a:solidFill>
                  <a:srgbClr val="0D0F1A"/>
                </a:solidFill>
                <a:latin typeface="Calibri" panose="020F0502020204030204" charset="0"/>
                <a:cs typeface="Calibri" panose="020F0502020204030204" charset="0"/>
              </a:rPr>
              <a:t>feature </a:t>
            </a:r>
            <a:r>
              <a:rPr sz="1700" dirty="0">
                <a:solidFill>
                  <a:srgbClr val="0D0F1A"/>
                </a:solidFill>
                <a:latin typeface="Calibri" panose="020F0502020204030204" charset="0"/>
                <a:cs typeface="Calibri" panose="020F0502020204030204" charset="0"/>
              </a:rPr>
              <a:t>on </a:t>
            </a:r>
            <a:r>
              <a:rPr sz="1700" spc="-409" dirty="0">
                <a:solidFill>
                  <a:srgbClr val="0D0F1A"/>
                </a:solidFill>
                <a:latin typeface="Calibri" panose="020F0502020204030204" charset="0"/>
                <a:cs typeface="Calibri" panose="020F0502020204030204" charset="0"/>
              </a:rPr>
              <a:t> </a:t>
            </a:r>
            <a:r>
              <a:rPr sz="1700" spc="-20" dirty="0">
                <a:solidFill>
                  <a:srgbClr val="0D0F1A"/>
                </a:solidFill>
                <a:latin typeface="Calibri" panose="020F0502020204030204" charset="0"/>
                <a:cs typeface="Calibri" panose="020F0502020204030204" charset="0"/>
              </a:rPr>
              <a:t>Instagram</a:t>
            </a:r>
            <a:r>
              <a:rPr sz="1700" spc="-15" dirty="0">
                <a:solidFill>
                  <a:srgbClr val="0D0F1A"/>
                </a:solidFill>
                <a:latin typeface="Calibri" panose="020F0502020204030204" charset="0"/>
                <a:cs typeface="Calibri" panose="020F0502020204030204" charset="0"/>
              </a:rPr>
              <a:t> </a:t>
            </a:r>
            <a:r>
              <a:rPr sz="1700" spc="-5" dirty="0">
                <a:solidFill>
                  <a:srgbClr val="0D0F1A"/>
                </a:solidFill>
                <a:latin typeface="Calibri" panose="020F0502020204030204" charset="0"/>
                <a:cs typeface="Calibri" panose="020F0502020204030204" charset="0"/>
              </a:rPr>
              <a:t>and</a:t>
            </a:r>
            <a:r>
              <a:rPr sz="1700" spc="15" dirty="0">
                <a:solidFill>
                  <a:srgbClr val="0D0F1A"/>
                </a:solidFill>
                <a:latin typeface="Calibri" panose="020F0502020204030204" charset="0"/>
                <a:cs typeface="Calibri" panose="020F0502020204030204" charset="0"/>
              </a:rPr>
              <a:t> </a:t>
            </a:r>
            <a:r>
              <a:rPr sz="1700" spc="-20" dirty="0">
                <a:solidFill>
                  <a:srgbClr val="0D0F1A"/>
                </a:solidFill>
                <a:latin typeface="Calibri" panose="020F0502020204030204" charset="0"/>
                <a:cs typeface="Calibri" panose="020F0502020204030204" charset="0"/>
              </a:rPr>
              <a:t>save</a:t>
            </a:r>
            <a:r>
              <a:rPr sz="1700" spc="-25" dirty="0">
                <a:solidFill>
                  <a:srgbClr val="0D0F1A"/>
                </a:solidFill>
                <a:latin typeface="Calibri" panose="020F0502020204030204" charset="0"/>
                <a:cs typeface="Calibri" panose="020F0502020204030204" charset="0"/>
              </a:rPr>
              <a:t> </a:t>
            </a:r>
            <a:r>
              <a:rPr sz="1700" spc="-15" dirty="0">
                <a:solidFill>
                  <a:srgbClr val="0D0F1A"/>
                </a:solidFill>
                <a:latin typeface="Calibri" panose="020F0502020204030204" charset="0"/>
                <a:cs typeface="Calibri" panose="020F0502020204030204" charset="0"/>
              </a:rPr>
              <a:t>the</a:t>
            </a:r>
            <a:r>
              <a:rPr sz="1700" spc="-25" dirty="0">
                <a:solidFill>
                  <a:srgbClr val="0D0F1A"/>
                </a:solidFill>
                <a:latin typeface="Calibri" panose="020F0502020204030204" charset="0"/>
                <a:cs typeface="Calibri" panose="020F0502020204030204" charset="0"/>
              </a:rPr>
              <a:t> </a:t>
            </a:r>
            <a:r>
              <a:rPr sz="1700" spc="-5" dirty="0">
                <a:solidFill>
                  <a:srgbClr val="0D0F1A"/>
                </a:solidFill>
                <a:latin typeface="Calibri" panose="020F0502020204030204" charset="0"/>
                <a:cs typeface="Calibri" panose="020F0502020204030204" charset="0"/>
              </a:rPr>
              <a:t>3</a:t>
            </a:r>
            <a:r>
              <a:rPr sz="1700" spc="20" dirty="0">
                <a:solidFill>
                  <a:srgbClr val="0D0F1A"/>
                </a:solidFill>
                <a:latin typeface="Calibri" panose="020F0502020204030204" charset="0"/>
                <a:cs typeface="Calibri" panose="020F0502020204030204" charset="0"/>
              </a:rPr>
              <a:t> </a:t>
            </a:r>
            <a:r>
              <a:rPr sz="1700" spc="-20" dirty="0">
                <a:solidFill>
                  <a:srgbClr val="0D0F1A"/>
                </a:solidFill>
                <a:latin typeface="Calibri" panose="020F0502020204030204" charset="0"/>
                <a:cs typeface="Calibri" panose="020F0502020204030204" charset="0"/>
              </a:rPr>
              <a:t>story</a:t>
            </a:r>
            <a:r>
              <a:rPr sz="1700" spc="-30" dirty="0">
                <a:solidFill>
                  <a:srgbClr val="0D0F1A"/>
                </a:solidFill>
                <a:latin typeface="Calibri" panose="020F0502020204030204" charset="0"/>
                <a:cs typeface="Calibri" panose="020F0502020204030204" charset="0"/>
              </a:rPr>
              <a:t> </a:t>
            </a:r>
            <a:r>
              <a:rPr sz="1700" spc="-35" dirty="0">
                <a:solidFill>
                  <a:srgbClr val="0D0F1A"/>
                </a:solidFill>
                <a:latin typeface="Calibri" panose="020F0502020204030204" charset="0"/>
                <a:cs typeface="Calibri" panose="020F0502020204030204" charset="0"/>
              </a:rPr>
              <a:t>with</a:t>
            </a:r>
            <a:r>
              <a:rPr sz="1700" spc="40" dirty="0">
                <a:solidFill>
                  <a:srgbClr val="0D0F1A"/>
                </a:solidFill>
                <a:latin typeface="Calibri" panose="020F0502020204030204" charset="0"/>
                <a:cs typeface="Calibri" panose="020F0502020204030204" charset="0"/>
              </a:rPr>
              <a:t> </a:t>
            </a:r>
            <a:r>
              <a:rPr sz="1700" spc="-35" dirty="0">
                <a:solidFill>
                  <a:srgbClr val="0D0F1A"/>
                </a:solidFill>
                <a:latin typeface="Calibri" panose="020F0502020204030204" charset="0"/>
                <a:cs typeface="Calibri" panose="020F0502020204030204" charset="0"/>
              </a:rPr>
              <a:t>an</a:t>
            </a:r>
            <a:r>
              <a:rPr sz="1700" spc="40" dirty="0">
                <a:solidFill>
                  <a:srgbClr val="0D0F1A"/>
                </a:solidFill>
                <a:latin typeface="Calibri" panose="020F0502020204030204" charset="0"/>
                <a:cs typeface="Calibri" panose="020F0502020204030204" charset="0"/>
              </a:rPr>
              <a:t> </a:t>
            </a:r>
            <a:r>
              <a:rPr sz="1700" spc="-15" dirty="0">
                <a:solidFill>
                  <a:srgbClr val="0D0F1A"/>
                </a:solidFill>
                <a:latin typeface="Calibri" panose="020F0502020204030204" charset="0"/>
                <a:cs typeface="Calibri" panose="020F0502020204030204" charset="0"/>
              </a:rPr>
              <a:t>appropriate</a:t>
            </a:r>
            <a:r>
              <a:rPr sz="1700" spc="-25" dirty="0">
                <a:solidFill>
                  <a:srgbClr val="0D0F1A"/>
                </a:solidFill>
                <a:latin typeface="Calibri" panose="020F0502020204030204" charset="0"/>
                <a:cs typeface="Calibri" panose="020F0502020204030204" charset="0"/>
              </a:rPr>
              <a:t> </a:t>
            </a:r>
            <a:r>
              <a:rPr sz="1700" dirty="0">
                <a:solidFill>
                  <a:srgbClr val="0D0F1A"/>
                </a:solidFill>
                <a:latin typeface="Calibri" panose="020F0502020204030204" charset="0"/>
                <a:cs typeface="Calibri" panose="020F0502020204030204" charset="0"/>
              </a:rPr>
              <a:t>name</a:t>
            </a:r>
            <a:r>
              <a:rPr sz="1700" spc="-25" dirty="0">
                <a:solidFill>
                  <a:srgbClr val="0D0F1A"/>
                </a:solidFill>
                <a:latin typeface="Calibri" panose="020F0502020204030204" charset="0"/>
                <a:cs typeface="Calibri" panose="020F0502020204030204" charset="0"/>
              </a:rPr>
              <a:t> </a:t>
            </a:r>
            <a:r>
              <a:rPr sz="1700" spc="15" dirty="0">
                <a:solidFill>
                  <a:srgbClr val="0D0F1A"/>
                </a:solidFill>
                <a:latin typeface="Calibri" panose="020F0502020204030204" charset="0"/>
                <a:cs typeface="Calibri" panose="020F0502020204030204" charset="0"/>
              </a:rPr>
              <a:t>for</a:t>
            </a:r>
            <a:r>
              <a:rPr sz="1700" spc="-100" dirty="0">
                <a:solidFill>
                  <a:srgbClr val="0D0F1A"/>
                </a:solidFill>
                <a:latin typeface="Calibri" panose="020F0502020204030204" charset="0"/>
                <a:cs typeface="Calibri" panose="020F0502020204030204" charset="0"/>
              </a:rPr>
              <a:t> </a:t>
            </a:r>
            <a:r>
              <a:rPr sz="1700" dirty="0">
                <a:solidFill>
                  <a:srgbClr val="0D0F1A"/>
                </a:solidFill>
                <a:latin typeface="Calibri" panose="020F0502020204030204" charset="0"/>
                <a:cs typeface="Calibri" panose="020F0502020204030204" charset="0"/>
              </a:rPr>
              <a:t>each.</a:t>
            </a:r>
            <a:endParaRPr sz="1700">
              <a:latin typeface="Calibri" panose="020F0502020204030204" charset="0"/>
              <a:cs typeface="Calibri" panose="020F0502020204030204" charset="0"/>
            </a:endParaRPr>
          </a:p>
          <a:p>
            <a:pPr>
              <a:lnSpc>
                <a:spcPct val="100000"/>
              </a:lnSpc>
              <a:spcBef>
                <a:spcPts val="40"/>
              </a:spcBef>
            </a:pPr>
            <a:endParaRPr sz="2100">
              <a:latin typeface="Calibri" panose="020F0502020204030204" charset="0"/>
              <a:cs typeface="Calibri" panose="020F0502020204030204" charset="0"/>
            </a:endParaRPr>
          </a:p>
          <a:p>
            <a:pPr marL="12700">
              <a:lnSpc>
                <a:spcPct val="100000"/>
              </a:lnSpc>
            </a:pPr>
            <a:r>
              <a:rPr sz="1700" b="1" spc="-15" dirty="0">
                <a:solidFill>
                  <a:srgbClr val="0D0F1A"/>
                </a:solidFill>
                <a:latin typeface="Calibri" panose="020F0502020204030204" charset="0"/>
                <a:cs typeface="Calibri" panose="020F0502020204030204" charset="0"/>
              </a:rPr>
              <a:t>Note:</a:t>
            </a:r>
            <a:endParaRPr sz="1700">
              <a:latin typeface="Calibri" panose="020F0502020204030204" charset="0"/>
              <a:cs typeface="Calibri" panose="020F0502020204030204" charset="0"/>
            </a:endParaRPr>
          </a:p>
          <a:p>
            <a:pPr marL="12700" marR="177800" algn="just">
              <a:lnSpc>
                <a:spcPct val="113000"/>
              </a:lnSpc>
            </a:pPr>
            <a:r>
              <a:rPr sz="1700" spc="-5" dirty="0">
                <a:solidFill>
                  <a:srgbClr val="0D0F1A"/>
                </a:solidFill>
                <a:latin typeface="Calibri" panose="020F0502020204030204" charset="0"/>
                <a:cs typeface="Calibri" panose="020F0502020204030204" charset="0"/>
              </a:rPr>
              <a:t>Once </a:t>
            </a:r>
            <a:r>
              <a:rPr sz="1700" dirty="0">
                <a:solidFill>
                  <a:srgbClr val="0D0F1A"/>
                </a:solidFill>
                <a:latin typeface="Calibri" panose="020F0502020204030204" charset="0"/>
                <a:cs typeface="Calibri" panose="020F0502020204030204" charset="0"/>
              </a:rPr>
              <a:t>done </a:t>
            </a:r>
            <a:r>
              <a:rPr sz="1700" spc="-5" dirty="0">
                <a:solidFill>
                  <a:srgbClr val="0D0F1A"/>
                </a:solidFill>
                <a:latin typeface="Calibri" panose="020F0502020204030204" charset="0"/>
                <a:cs typeface="Calibri" panose="020F0502020204030204" charset="0"/>
              </a:rPr>
              <a:t>monitor </a:t>
            </a:r>
            <a:r>
              <a:rPr sz="1700" spc="-15" dirty="0">
                <a:solidFill>
                  <a:srgbClr val="0D0F1A"/>
                </a:solidFill>
                <a:latin typeface="Calibri" panose="020F0502020204030204" charset="0"/>
                <a:cs typeface="Calibri" panose="020F0502020204030204" charset="0"/>
              </a:rPr>
              <a:t>the </a:t>
            </a:r>
            <a:r>
              <a:rPr sz="1700" dirty="0">
                <a:solidFill>
                  <a:srgbClr val="0D0F1A"/>
                </a:solidFill>
                <a:latin typeface="Calibri" panose="020F0502020204030204" charset="0"/>
                <a:cs typeface="Calibri" panose="020F0502020204030204" charset="0"/>
              </a:rPr>
              <a:t>performance </a:t>
            </a:r>
            <a:r>
              <a:rPr sz="1700" spc="-20" dirty="0">
                <a:solidFill>
                  <a:srgbClr val="0D0F1A"/>
                </a:solidFill>
                <a:latin typeface="Calibri" panose="020F0502020204030204" charset="0"/>
                <a:cs typeface="Calibri" panose="020F0502020204030204" charset="0"/>
              </a:rPr>
              <a:t>of </a:t>
            </a:r>
            <a:r>
              <a:rPr sz="1700" spc="-15" dirty="0">
                <a:solidFill>
                  <a:srgbClr val="0D0F1A"/>
                </a:solidFill>
                <a:latin typeface="Calibri" panose="020F0502020204030204" charset="0"/>
                <a:cs typeface="Calibri" panose="020F0502020204030204" charset="0"/>
              </a:rPr>
              <a:t>the </a:t>
            </a:r>
            <a:r>
              <a:rPr sz="1700" spc="-25" dirty="0">
                <a:solidFill>
                  <a:srgbClr val="0D0F1A"/>
                </a:solidFill>
                <a:latin typeface="Calibri" panose="020F0502020204030204" charset="0"/>
                <a:cs typeface="Calibri" panose="020F0502020204030204" charset="0"/>
              </a:rPr>
              <a:t>posts </a:t>
            </a:r>
            <a:r>
              <a:rPr sz="1700" spc="-5" dirty="0">
                <a:solidFill>
                  <a:srgbClr val="0D0F1A"/>
                </a:solidFill>
                <a:latin typeface="Calibri" panose="020F0502020204030204" charset="0"/>
                <a:cs typeface="Calibri" panose="020F0502020204030204" charset="0"/>
              </a:rPr>
              <a:t>and </a:t>
            </a:r>
            <a:r>
              <a:rPr sz="1700" spc="-20" dirty="0">
                <a:solidFill>
                  <a:srgbClr val="0D0F1A"/>
                </a:solidFill>
                <a:latin typeface="Calibri" panose="020F0502020204030204" charset="0"/>
                <a:cs typeface="Calibri" panose="020F0502020204030204" charset="0"/>
              </a:rPr>
              <a:t>Stories </a:t>
            </a:r>
            <a:r>
              <a:rPr sz="1700" spc="-15" dirty="0">
                <a:solidFill>
                  <a:srgbClr val="0D0F1A"/>
                </a:solidFill>
                <a:latin typeface="Calibri" panose="020F0502020204030204" charset="0"/>
                <a:cs typeface="Calibri" panose="020F0502020204030204" charset="0"/>
              </a:rPr>
              <a:t>using the </a:t>
            </a:r>
            <a:r>
              <a:rPr sz="1700" spc="-25" dirty="0">
                <a:solidFill>
                  <a:srgbClr val="0D0F1A"/>
                </a:solidFill>
                <a:latin typeface="Calibri" panose="020F0502020204030204" charset="0"/>
                <a:cs typeface="Calibri" panose="020F0502020204030204" charset="0"/>
              </a:rPr>
              <a:t>insight </a:t>
            </a:r>
            <a:r>
              <a:rPr sz="1700" spc="-10" dirty="0">
                <a:solidFill>
                  <a:srgbClr val="0D0F1A"/>
                </a:solidFill>
                <a:latin typeface="Calibri" panose="020F0502020204030204" charset="0"/>
                <a:cs typeface="Calibri" panose="020F0502020204030204" charset="0"/>
              </a:rPr>
              <a:t>tool </a:t>
            </a:r>
            <a:r>
              <a:rPr sz="1700" spc="-5" dirty="0">
                <a:solidFill>
                  <a:srgbClr val="0D0F1A"/>
                </a:solidFill>
                <a:latin typeface="Calibri" panose="020F0502020204030204" charset="0"/>
                <a:cs typeface="Calibri" panose="020F0502020204030204" charset="0"/>
              </a:rPr>
              <a:t>and </a:t>
            </a:r>
            <a:r>
              <a:rPr sz="1700" spc="-25" dirty="0">
                <a:solidFill>
                  <a:srgbClr val="0D0F1A"/>
                </a:solidFill>
                <a:latin typeface="Calibri" panose="020F0502020204030204" charset="0"/>
                <a:cs typeface="Calibri" panose="020F0502020204030204" charset="0"/>
              </a:rPr>
              <a:t>analyze </a:t>
            </a:r>
            <a:r>
              <a:rPr sz="1700" spc="-15" dirty="0">
                <a:solidFill>
                  <a:srgbClr val="0D0F1A"/>
                </a:solidFill>
                <a:latin typeface="Calibri" panose="020F0502020204030204" charset="0"/>
                <a:cs typeface="Calibri" panose="020F0502020204030204" charset="0"/>
              </a:rPr>
              <a:t>the </a:t>
            </a:r>
            <a:r>
              <a:rPr sz="1700" spc="-10" dirty="0">
                <a:solidFill>
                  <a:srgbClr val="0D0F1A"/>
                </a:solidFill>
                <a:latin typeface="Calibri" panose="020F0502020204030204" charset="0"/>
                <a:cs typeface="Calibri" panose="020F0502020204030204" charset="0"/>
              </a:rPr>
              <a:t>engagement </a:t>
            </a:r>
            <a:r>
              <a:rPr sz="1700" spc="-5" dirty="0">
                <a:solidFill>
                  <a:srgbClr val="0D0F1A"/>
                </a:solidFill>
                <a:latin typeface="Calibri" panose="020F0502020204030204" charset="0"/>
                <a:cs typeface="Calibri" panose="020F0502020204030204" charset="0"/>
              </a:rPr>
              <a:t> </a:t>
            </a:r>
            <a:r>
              <a:rPr sz="1700" spc="-15" dirty="0">
                <a:solidFill>
                  <a:srgbClr val="0D0F1A"/>
                </a:solidFill>
                <a:latin typeface="Calibri" panose="020F0502020204030204" charset="0"/>
                <a:cs typeface="Calibri" panose="020F0502020204030204" charset="0"/>
              </a:rPr>
              <a:t>metrics </a:t>
            </a:r>
            <a:r>
              <a:rPr sz="1700" dirty="0">
                <a:solidFill>
                  <a:srgbClr val="0D0F1A"/>
                </a:solidFill>
                <a:latin typeface="Calibri" panose="020F0502020204030204" charset="0"/>
                <a:cs typeface="Calibri" panose="020F0502020204030204" charset="0"/>
              </a:rPr>
              <a:t>(likes, </a:t>
            </a:r>
            <a:r>
              <a:rPr sz="1700" spc="-10" dirty="0">
                <a:solidFill>
                  <a:srgbClr val="0D0F1A"/>
                </a:solidFill>
                <a:latin typeface="Calibri" panose="020F0502020204030204" charset="0"/>
                <a:cs typeface="Calibri" panose="020F0502020204030204" charset="0"/>
              </a:rPr>
              <a:t>comments, </a:t>
            </a:r>
            <a:r>
              <a:rPr sz="1700" spc="-15" dirty="0">
                <a:solidFill>
                  <a:srgbClr val="0D0F1A"/>
                </a:solidFill>
                <a:latin typeface="Calibri" panose="020F0502020204030204" charset="0"/>
                <a:cs typeface="Calibri" panose="020F0502020204030204" charset="0"/>
              </a:rPr>
              <a:t>shares, </a:t>
            </a:r>
            <a:r>
              <a:rPr sz="1700" spc="-10" dirty="0">
                <a:solidFill>
                  <a:srgbClr val="0D0F1A"/>
                </a:solidFill>
                <a:latin typeface="Calibri" panose="020F0502020204030204" charset="0"/>
                <a:cs typeface="Calibri" panose="020F0502020204030204" charset="0"/>
              </a:rPr>
              <a:t>impressions, </a:t>
            </a:r>
            <a:r>
              <a:rPr sz="1700" dirty="0">
                <a:solidFill>
                  <a:srgbClr val="0D0F1A"/>
                </a:solidFill>
                <a:latin typeface="Calibri" panose="020F0502020204030204" charset="0"/>
                <a:cs typeface="Calibri" panose="020F0502020204030204" charset="0"/>
              </a:rPr>
              <a:t>etc.). </a:t>
            </a:r>
            <a:r>
              <a:rPr sz="1700" spc="-25" dirty="0">
                <a:solidFill>
                  <a:srgbClr val="0D0F1A"/>
                </a:solidFill>
                <a:latin typeface="Calibri" panose="020F0502020204030204" charset="0"/>
                <a:cs typeface="Calibri" panose="020F0502020204030204" charset="0"/>
              </a:rPr>
              <a:t>Based </a:t>
            </a:r>
            <a:r>
              <a:rPr sz="1700" dirty="0">
                <a:solidFill>
                  <a:srgbClr val="0D0F1A"/>
                </a:solidFill>
                <a:latin typeface="Calibri" panose="020F0502020204030204" charset="0"/>
                <a:cs typeface="Calibri" panose="020F0502020204030204" charset="0"/>
              </a:rPr>
              <a:t>on </a:t>
            </a:r>
            <a:r>
              <a:rPr sz="1700" spc="-45" dirty="0">
                <a:solidFill>
                  <a:srgbClr val="0D0F1A"/>
                </a:solidFill>
                <a:latin typeface="Calibri" panose="020F0502020204030204" charset="0"/>
                <a:cs typeface="Calibri" panose="020F0502020204030204" charset="0"/>
              </a:rPr>
              <a:t>the </a:t>
            </a:r>
            <a:r>
              <a:rPr sz="1700" spc="-30" dirty="0">
                <a:solidFill>
                  <a:srgbClr val="0D0F1A"/>
                </a:solidFill>
                <a:latin typeface="Calibri" panose="020F0502020204030204" charset="0"/>
                <a:cs typeface="Calibri" panose="020F0502020204030204" charset="0"/>
              </a:rPr>
              <a:t>analysis, </a:t>
            </a:r>
            <a:r>
              <a:rPr sz="1700" spc="-25" dirty="0">
                <a:solidFill>
                  <a:srgbClr val="0D0F1A"/>
                </a:solidFill>
                <a:latin typeface="Calibri" panose="020F0502020204030204" charset="0"/>
                <a:cs typeface="Calibri" panose="020F0502020204030204" charset="0"/>
              </a:rPr>
              <a:t>mention </a:t>
            </a:r>
            <a:r>
              <a:rPr sz="1700" spc="-15" dirty="0">
                <a:solidFill>
                  <a:srgbClr val="0D0F1A"/>
                </a:solidFill>
                <a:latin typeface="Calibri" panose="020F0502020204030204" charset="0"/>
                <a:cs typeface="Calibri" panose="020F0502020204030204" charset="0"/>
              </a:rPr>
              <a:t>the </a:t>
            </a:r>
            <a:r>
              <a:rPr sz="1700" spc="-20" dirty="0">
                <a:solidFill>
                  <a:srgbClr val="0D0F1A"/>
                </a:solidFill>
                <a:latin typeface="Calibri" panose="020F0502020204030204" charset="0"/>
                <a:cs typeface="Calibri" panose="020F0502020204030204" charset="0"/>
              </a:rPr>
              <a:t>strategies </a:t>
            </a:r>
            <a:r>
              <a:rPr sz="1700" spc="-5" dirty="0">
                <a:solidFill>
                  <a:srgbClr val="0D0F1A"/>
                </a:solidFill>
                <a:latin typeface="Calibri" panose="020F0502020204030204" charset="0"/>
                <a:cs typeface="Calibri" panose="020F0502020204030204" charset="0"/>
              </a:rPr>
              <a:t>and </a:t>
            </a:r>
            <a:r>
              <a:rPr sz="1700" spc="-15" dirty="0">
                <a:solidFill>
                  <a:srgbClr val="0D0F1A"/>
                </a:solidFill>
                <a:latin typeface="Calibri" panose="020F0502020204030204" charset="0"/>
                <a:cs typeface="Calibri" panose="020F0502020204030204" charset="0"/>
              </a:rPr>
              <a:t>areas </a:t>
            </a:r>
            <a:r>
              <a:rPr sz="1700" spc="15" dirty="0">
                <a:solidFill>
                  <a:srgbClr val="0D0F1A"/>
                </a:solidFill>
                <a:latin typeface="Calibri" panose="020F0502020204030204" charset="0"/>
                <a:cs typeface="Calibri" panose="020F0502020204030204" charset="0"/>
              </a:rPr>
              <a:t>for </a:t>
            </a:r>
            <a:r>
              <a:rPr sz="1700" spc="20" dirty="0">
                <a:solidFill>
                  <a:srgbClr val="0D0F1A"/>
                </a:solidFill>
                <a:latin typeface="Calibri" panose="020F0502020204030204" charset="0"/>
                <a:cs typeface="Calibri" panose="020F0502020204030204" charset="0"/>
              </a:rPr>
              <a:t> </a:t>
            </a:r>
            <a:r>
              <a:rPr sz="1700" spc="-15" dirty="0">
                <a:solidFill>
                  <a:srgbClr val="0D0F1A"/>
                </a:solidFill>
                <a:latin typeface="Calibri" panose="020F0502020204030204" charset="0"/>
                <a:cs typeface="Calibri" panose="020F0502020204030204" charset="0"/>
              </a:rPr>
              <a:t>improvement.</a:t>
            </a:r>
            <a:endParaRPr sz="1700">
              <a:latin typeface="Calibri" panose="020F0502020204030204" charset="0"/>
              <a:cs typeface="Calibri" panose="020F0502020204030204" charset="0"/>
            </a:endParaRPr>
          </a:p>
        </p:txBody>
      </p:sp>
      <p:sp>
        <p:nvSpPr>
          <p:cNvPr id="3" name="object 3"/>
          <p:cNvSpPr txBox="1">
            <a:spLocks noGrp="1"/>
          </p:cNvSpPr>
          <p:nvPr>
            <p:ph type="title"/>
          </p:nvPr>
        </p:nvSpPr>
        <p:spPr>
          <a:xfrm>
            <a:off x="304800" y="457199"/>
            <a:ext cx="10820400" cy="654685"/>
          </a:xfrm>
          <a:prstGeom prst="rect">
            <a:avLst/>
          </a:prstGeom>
        </p:spPr>
        <p:txBody>
          <a:bodyPr vert="horz" wrap="square" lIns="0" tIns="12700" rIns="0" bIns="0" rtlCol="0">
            <a:spAutoFit/>
          </a:bodyPr>
          <a:lstStyle/>
          <a:p>
            <a:pPr marL="3365500" marR="5080" indent="-3352800">
              <a:lnSpc>
                <a:spcPct val="110000"/>
              </a:lnSpc>
              <a:spcBef>
                <a:spcPts val="100"/>
              </a:spcBef>
            </a:pPr>
            <a:r>
              <a:rPr spc="-35" dirty="0">
                <a:latin typeface="Calibri" panose="020F0502020204030204" charset="0"/>
                <a:cs typeface="Calibri" panose="020F0502020204030204" charset="0"/>
              </a:rPr>
              <a:t>Part </a:t>
            </a:r>
            <a:r>
              <a:rPr spc="-50" dirty="0">
                <a:latin typeface="Calibri" panose="020F0502020204030204" charset="0"/>
                <a:cs typeface="Calibri" panose="020F0502020204030204" charset="0"/>
              </a:rPr>
              <a:t>4: </a:t>
            </a:r>
            <a:r>
              <a:rPr spc="-45" dirty="0">
                <a:latin typeface="Calibri" panose="020F0502020204030204" charset="0"/>
                <a:cs typeface="Calibri" panose="020F0502020204030204" charset="0"/>
              </a:rPr>
              <a:t>Content </a:t>
            </a:r>
            <a:r>
              <a:rPr spc="-35" dirty="0">
                <a:latin typeface="Calibri" panose="020F0502020204030204" charset="0"/>
                <a:cs typeface="Calibri" panose="020F0502020204030204" charset="0"/>
              </a:rPr>
              <a:t>Creation and </a:t>
            </a:r>
            <a:r>
              <a:rPr spc="-30" dirty="0">
                <a:latin typeface="Calibri" panose="020F0502020204030204" charset="0"/>
                <a:cs typeface="Calibri" panose="020F0502020204030204" charset="0"/>
              </a:rPr>
              <a:t>Curation </a:t>
            </a:r>
            <a:r>
              <a:rPr spc="-55" dirty="0">
                <a:latin typeface="Calibri" panose="020F0502020204030204" charset="0"/>
                <a:cs typeface="Calibri" panose="020F0502020204030204" charset="0"/>
              </a:rPr>
              <a:t>(Post </a:t>
            </a:r>
            <a:r>
              <a:rPr spc="-40" dirty="0">
                <a:latin typeface="Calibri" panose="020F0502020204030204" charset="0"/>
                <a:cs typeface="Calibri" panose="020F0502020204030204" charset="0"/>
              </a:rPr>
              <a:t>creations, </a:t>
            </a:r>
            <a:r>
              <a:rPr spc="-35" dirty="0">
                <a:latin typeface="Calibri" panose="020F0502020204030204" charset="0"/>
                <a:cs typeface="Calibri" panose="020F0502020204030204" charset="0"/>
              </a:rPr>
              <a:t>Designs/Video </a:t>
            </a:r>
            <a:r>
              <a:rPr spc="-40" dirty="0">
                <a:latin typeface="Calibri" panose="020F0502020204030204" charset="0"/>
                <a:cs typeface="Calibri" panose="020F0502020204030204" charset="0"/>
              </a:rPr>
              <a:t>Editing, </a:t>
            </a:r>
            <a:r>
              <a:rPr spc="-10" dirty="0">
                <a:latin typeface="Calibri" panose="020F0502020204030204" charset="0"/>
                <a:cs typeface="Calibri" panose="020F0502020204030204" charset="0"/>
              </a:rPr>
              <a:t>Ad </a:t>
            </a:r>
            <a:r>
              <a:rPr spc="-40" dirty="0">
                <a:latin typeface="Calibri" panose="020F0502020204030204" charset="0"/>
                <a:cs typeface="Calibri" panose="020F0502020204030204" charset="0"/>
              </a:rPr>
              <a:t>Campaigns </a:t>
            </a:r>
            <a:r>
              <a:rPr spc="-30" dirty="0">
                <a:latin typeface="Calibri" panose="020F0502020204030204" charset="0"/>
                <a:cs typeface="Calibri" panose="020F0502020204030204" charset="0"/>
              </a:rPr>
              <a:t>over Social </a:t>
            </a:r>
            <a:r>
              <a:rPr spc="-459"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M</a:t>
            </a:r>
            <a:r>
              <a:rPr dirty="0">
                <a:latin typeface="Calibri" panose="020F0502020204030204" charset="0"/>
                <a:cs typeface="Calibri" panose="020F0502020204030204" charset="0"/>
              </a:rPr>
              <a:t>e</a:t>
            </a:r>
            <a:r>
              <a:rPr spc="-80" dirty="0">
                <a:latin typeface="Calibri" panose="020F0502020204030204" charset="0"/>
                <a:cs typeface="Calibri" panose="020F0502020204030204" charset="0"/>
              </a:rPr>
              <a:t>d</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a</a:t>
            </a:r>
            <a:r>
              <a:rPr spc="-95" dirty="0">
                <a:latin typeface="Calibri" panose="020F0502020204030204" charset="0"/>
                <a:cs typeface="Calibri" panose="020F0502020204030204" charset="0"/>
              </a:rPr>
              <a:t> </a:t>
            </a:r>
            <a:r>
              <a:rPr spc="-125" dirty="0">
                <a:latin typeface="Calibri" panose="020F0502020204030204" charset="0"/>
                <a:cs typeface="Calibri" panose="020F0502020204030204" charset="0"/>
              </a:rPr>
              <a:t>a</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E</a:t>
            </a:r>
            <a:r>
              <a:rPr spc="-45" dirty="0">
                <a:latin typeface="Calibri" panose="020F0502020204030204" charset="0"/>
                <a:cs typeface="Calibri" panose="020F0502020204030204" charset="0"/>
              </a:rPr>
              <a:t>m</a:t>
            </a:r>
            <a:r>
              <a:rPr spc="-125" dirty="0">
                <a:latin typeface="Calibri" panose="020F0502020204030204" charset="0"/>
                <a:cs typeface="Calibri" panose="020F0502020204030204" charset="0"/>
              </a:rPr>
              <a:t>a</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l</a:t>
            </a:r>
            <a:r>
              <a:rPr spc="-80"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a:t>
            </a:r>
            <a:r>
              <a:rPr spc="-80" dirty="0">
                <a:latin typeface="Calibri" panose="020F0502020204030204" charset="0"/>
                <a:cs typeface="Calibri" panose="020F0502020204030204" charset="0"/>
              </a:rPr>
              <a:t>d</a:t>
            </a:r>
            <a:r>
              <a:rPr dirty="0">
                <a:latin typeface="Calibri" panose="020F0502020204030204" charset="0"/>
                <a:cs typeface="Calibri" panose="020F0502020204030204" charset="0"/>
              </a:rPr>
              <a:t>e</a:t>
            </a:r>
            <a:r>
              <a:rPr spc="-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10" dirty="0">
                <a:latin typeface="Calibri" panose="020F0502020204030204" charset="0"/>
                <a:cs typeface="Calibri" panose="020F0502020204030204" charset="0"/>
              </a:rPr>
              <a:t>i</a:t>
            </a:r>
            <a:r>
              <a:rPr spc="25" dirty="0">
                <a:latin typeface="Calibri" panose="020F0502020204030204" charset="0"/>
                <a:cs typeface="Calibri" panose="020F0502020204030204" charset="0"/>
              </a:rPr>
              <a:t>o</a:t>
            </a:r>
            <a:r>
              <a:rPr spc="-10" dirty="0">
                <a:latin typeface="Calibri" panose="020F0502020204030204" charset="0"/>
                <a:cs typeface="Calibri" panose="020F0502020204030204" charset="0"/>
              </a:rPr>
              <a:t>n</a:t>
            </a:r>
            <a:r>
              <a:rPr spc="-14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a</a:t>
            </a:r>
            <a:r>
              <a:rPr spc="-7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a:t>
            </a:r>
            <a:r>
              <a:rPr spc="30" dirty="0">
                <a:latin typeface="Calibri" panose="020F0502020204030204" charset="0"/>
                <a:cs typeface="Calibri" panose="020F0502020204030204" charset="0"/>
              </a:rPr>
              <a:t>r</a:t>
            </a:r>
            <a:r>
              <a:rPr dirty="0">
                <a:latin typeface="Calibri" panose="020F0502020204030204" charset="0"/>
                <a:cs typeface="Calibri" panose="020F0502020204030204" charset="0"/>
              </a:rPr>
              <a:t>e</a:t>
            </a:r>
            <a:r>
              <a:rPr spc="-1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0" dirty="0">
                <a:latin typeface="Calibri" panose="020F0502020204030204" charset="0"/>
                <a:cs typeface="Calibri" panose="020F0502020204030204" charset="0"/>
              </a:rPr>
              <a:t>i</a:t>
            </a:r>
            <a:r>
              <a:rPr spc="-75" dirty="0">
                <a:latin typeface="Calibri" panose="020F0502020204030204" charset="0"/>
                <a:cs typeface="Calibri" panose="020F0502020204030204" charset="0"/>
              </a:rPr>
              <a:t>o</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a:t>
            </a:r>
            <a:endParaRPr spc="5" dirty="0">
              <a:latin typeface="Calibri" panose="020F0502020204030204" charset="0"/>
              <a:cs typeface="Calibri" panose="020F0502020204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10906760" y="76200"/>
            <a:ext cx="980440" cy="934085"/>
          </a:xfrm>
        </p:spPr>
        <p:txBody>
          <a:bodyPr wrap="square"/>
          <a:p>
            <a:endParaRPr lang="en-US"/>
          </a:p>
        </p:txBody>
      </p:sp>
      <p:sp>
        <p:nvSpPr>
          <p:cNvPr id="4" name="Text Box 3"/>
          <p:cNvSpPr txBox="1"/>
          <p:nvPr/>
        </p:nvSpPr>
        <p:spPr>
          <a:xfrm>
            <a:off x="248920" y="609600"/>
            <a:ext cx="10505440" cy="768350"/>
          </a:xfrm>
          <a:prstGeom prst="rect">
            <a:avLst/>
          </a:prstGeom>
          <a:noFill/>
        </p:spPr>
        <p:txBody>
          <a:bodyPr wrap="square" rtlCol="0" anchor="t">
            <a:spAutoFit/>
          </a:bodyPr>
          <a:p>
            <a:pPr marR="5080">
              <a:lnSpc>
                <a:spcPct val="110000"/>
              </a:lnSpc>
              <a:spcBef>
                <a:spcPts val="100"/>
              </a:spcBef>
            </a:pPr>
            <a:r>
              <a:rPr sz="2000" b="1" spc="-35" dirty="0">
                <a:latin typeface="Calibri" panose="020F0502020204030204" charset="0"/>
                <a:cs typeface="Calibri" panose="020F0502020204030204" charset="0"/>
                <a:sym typeface="+mn-ea"/>
              </a:rPr>
              <a:t>Part </a:t>
            </a:r>
            <a:r>
              <a:rPr sz="2000" b="1" spc="-50" dirty="0">
                <a:latin typeface="Calibri" panose="020F0502020204030204" charset="0"/>
                <a:cs typeface="Calibri" panose="020F0502020204030204" charset="0"/>
                <a:sym typeface="+mn-ea"/>
              </a:rPr>
              <a:t>4: </a:t>
            </a:r>
            <a:r>
              <a:rPr sz="2000" b="1" spc="-45" dirty="0">
                <a:latin typeface="Calibri" panose="020F0502020204030204" charset="0"/>
                <a:cs typeface="Calibri" panose="020F0502020204030204" charset="0"/>
                <a:sym typeface="+mn-ea"/>
              </a:rPr>
              <a:t>Content </a:t>
            </a:r>
            <a:r>
              <a:rPr sz="2000" b="1" spc="-35" dirty="0">
                <a:latin typeface="Calibri" panose="020F0502020204030204" charset="0"/>
                <a:cs typeface="Calibri" panose="020F0502020204030204" charset="0"/>
                <a:sym typeface="+mn-ea"/>
              </a:rPr>
              <a:t>Creation and </a:t>
            </a:r>
            <a:r>
              <a:rPr sz="2000" b="1" spc="-30" dirty="0">
                <a:latin typeface="Calibri" panose="020F0502020204030204" charset="0"/>
                <a:cs typeface="Calibri" panose="020F0502020204030204" charset="0"/>
                <a:sym typeface="+mn-ea"/>
              </a:rPr>
              <a:t>Curation </a:t>
            </a:r>
            <a:r>
              <a:rPr sz="2000" b="1" spc="-55" dirty="0">
                <a:latin typeface="Calibri" panose="020F0502020204030204" charset="0"/>
                <a:cs typeface="Calibri" panose="020F0502020204030204" charset="0"/>
                <a:sym typeface="+mn-ea"/>
              </a:rPr>
              <a:t>(Post </a:t>
            </a:r>
            <a:r>
              <a:rPr sz="2000" b="1" spc="-40" dirty="0">
                <a:latin typeface="Calibri" panose="020F0502020204030204" charset="0"/>
                <a:cs typeface="Calibri" panose="020F0502020204030204" charset="0"/>
                <a:sym typeface="+mn-ea"/>
              </a:rPr>
              <a:t>creations, </a:t>
            </a:r>
            <a:r>
              <a:rPr sz="2000" b="1" spc="-35" dirty="0">
                <a:latin typeface="Calibri" panose="020F0502020204030204" charset="0"/>
                <a:cs typeface="Calibri" panose="020F0502020204030204" charset="0"/>
                <a:sym typeface="+mn-ea"/>
              </a:rPr>
              <a:t>Designs/Video </a:t>
            </a:r>
            <a:r>
              <a:rPr sz="2000" b="1" spc="-40" dirty="0">
                <a:latin typeface="Calibri" panose="020F0502020204030204" charset="0"/>
                <a:cs typeface="Calibri" panose="020F0502020204030204" charset="0"/>
                <a:sym typeface="+mn-ea"/>
              </a:rPr>
              <a:t>Editing, </a:t>
            </a:r>
            <a:r>
              <a:rPr sz="2000" b="1" spc="-10" dirty="0">
                <a:latin typeface="Calibri" panose="020F0502020204030204" charset="0"/>
                <a:cs typeface="Calibri" panose="020F0502020204030204" charset="0"/>
                <a:sym typeface="+mn-ea"/>
              </a:rPr>
              <a:t>Ad </a:t>
            </a:r>
            <a:r>
              <a:rPr sz="2000" b="1" spc="-40" dirty="0">
                <a:latin typeface="Calibri" panose="020F0502020204030204" charset="0"/>
                <a:cs typeface="Calibri" panose="020F0502020204030204" charset="0"/>
                <a:sym typeface="+mn-ea"/>
              </a:rPr>
              <a:t>Campaigns </a:t>
            </a:r>
            <a:r>
              <a:rPr sz="2000" b="1" spc="-30" dirty="0">
                <a:latin typeface="Calibri" panose="020F0502020204030204" charset="0"/>
                <a:cs typeface="Calibri" panose="020F0502020204030204" charset="0"/>
                <a:sym typeface="+mn-ea"/>
              </a:rPr>
              <a:t>over </a:t>
            </a:r>
            <a:r>
              <a:rPr sz="2000" b="1" spc="-45" dirty="0">
                <a:latin typeface="Calibri" panose="020F0502020204030204" charset="0"/>
                <a:cs typeface="Calibri" panose="020F0502020204030204" charset="0"/>
                <a:sym typeface="+mn-ea"/>
              </a:rPr>
              <a:t> </a:t>
            </a:r>
            <a:r>
              <a:rPr lang="en-US" sz="2000" b="1" spc="-45" dirty="0">
                <a:latin typeface="Calibri" panose="020F0502020204030204" charset="0"/>
                <a:cs typeface="Calibri" panose="020F0502020204030204" charset="0"/>
                <a:sym typeface="+mn-ea"/>
              </a:rPr>
              <a:t>                      </a:t>
            </a:r>
            <a:r>
              <a:rPr sz="2000" b="1" spc="-30" dirty="0">
                <a:latin typeface="Calibri" panose="020F0502020204030204" charset="0"/>
                <a:cs typeface="Calibri" panose="020F0502020204030204" charset="0"/>
                <a:sym typeface="+mn-ea"/>
              </a:rPr>
              <a:t>Social </a:t>
            </a:r>
            <a:r>
              <a:rPr sz="2000" b="1" spc="-459" dirty="0">
                <a:latin typeface="Calibri" panose="020F0502020204030204" charset="0"/>
                <a:cs typeface="Calibri" panose="020F0502020204030204" charset="0"/>
                <a:sym typeface="+mn-ea"/>
              </a:rPr>
              <a:t> </a:t>
            </a:r>
            <a:r>
              <a:rPr sz="2000" b="1" spc="-55" dirty="0">
                <a:latin typeface="Calibri" panose="020F0502020204030204" charset="0"/>
                <a:cs typeface="Calibri" panose="020F0502020204030204" charset="0"/>
                <a:sym typeface="+mn-ea"/>
              </a:rPr>
              <a:t>M</a:t>
            </a:r>
            <a:r>
              <a:rPr sz="2000" b="1" dirty="0">
                <a:latin typeface="Calibri" panose="020F0502020204030204" charset="0"/>
                <a:cs typeface="Calibri" panose="020F0502020204030204" charset="0"/>
                <a:sym typeface="+mn-ea"/>
              </a:rPr>
              <a:t>e</a:t>
            </a:r>
            <a:r>
              <a:rPr sz="2000" b="1" spc="-80" dirty="0">
                <a:latin typeface="Calibri" panose="020F0502020204030204" charset="0"/>
                <a:cs typeface="Calibri" panose="020F0502020204030204" charset="0"/>
                <a:sym typeface="+mn-ea"/>
              </a:rPr>
              <a:t>d</a:t>
            </a:r>
            <a:r>
              <a:rPr sz="2000" b="1" spc="-10" dirty="0">
                <a:latin typeface="Calibri" panose="020F0502020204030204" charset="0"/>
                <a:cs typeface="Calibri" panose="020F0502020204030204" charset="0"/>
                <a:sym typeface="+mn-ea"/>
              </a:rPr>
              <a:t>i</a:t>
            </a:r>
            <a:r>
              <a:rPr sz="2000" b="1" spc="-5" dirty="0">
                <a:latin typeface="Calibri" panose="020F0502020204030204" charset="0"/>
                <a:cs typeface="Calibri" panose="020F0502020204030204" charset="0"/>
                <a:sym typeface="+mn-ea"/>
              </a:rPr>
              <a:t>a</a:t>
            </a:r>
            <a:r>
              <a:rPr sz="2000" b="1" spc="-95" dirty="0">
                <a:latin typeface="Calibri" panose="020F0502020204030204" charset="0"/>
                <a:cs typeface="Calibri" panose="020F0502020204030204" charset="0"/>
                <a:sym typeface="+mn-ea"/>
              </a:rPr>
              <a:t> </a:t>
            </a:r>
            <a:r>
              <a:rPr sz="2000" b="1" spc="-125" dirty="0">
                <a:latin typeface="Calibri" panose="020F0502020204030204" charset="0"/>
                <a:cs typeface="Calibri" panose="020F0502020204030204" charset="0"/>
                <a:sym typeface="+mn-ea"/>
              </a:rPr>
              <a:t>a</a:t>
            </a:r>
            <a:r>
              <a:rPr sz="2000" b="1" spc="25" dirty="0">
                <a:latin typeface="Calibri" panose="020F0502020204030204" charset="0"/>
                <a:cs typeface="Calibri" panose="020F0502020204030204" charset="0"/>
                <a:sym typeface="+mn-ea"/>
              </a:rPr>
              <a:t>n</a:t>
            </a:r>
            <a:r>
              <a:rPr lang="en-US" sz="2000" b="1" spc="25" dirty="0">
                <a:latin typeface="Calibri" panose="020F0502020204030204" charset="0"/>
                <a:cs typeface="Calibri" panose="020F0502020204030204" charset="0"/>
                <a:sym typeface="+mn-ea"/>
              </a:rPr>
              <a:t>d</a:t>
            </a:r>
            <a:r>
              <a:rPr sz="2000" b="1" spc="-45" dirty="0">
                <a:latin typeface="Calibri" panose="020F0502020204030204" charset="0"/>
                <a:cs typeface="Calibri" panose="020F0502020204030204" charset="0"/>
                <a:sym typeface="+mn-ea"/>
              </a:rPr>
              <a:t> </a:t>
            </a:r>
            <a:r>
              <a:rPr lang="en-US" sz="2000" b="1" spc="-45" dirty="0">
                <a:latin typeface="Calibri" panose="020F0502020204030204" charset="0"/>
                <a:cs typeface="Calibri" panose="020F0502020204030204" charset="0"/>
                <a:sym typeface="+mn-ea"/>
              </a:rPr>
              <a:t> </a:t>
            </a:r>
            <a:r>
              <a:rPr sz="2000" b="1" spc="-60" dirty="0">
                <a:latin typeface="Calibri" panose="020F0502020204030204" charset="0"/>
                <a:cs typeface="Calibri" panose="020F0502020204030204" charset="0"/>
                <a:sym typeface="+mn-ea"/>
              </a:rPr>
              <a:t>E</a:t>
            </a:r>
            <a:r>
              <a:rPr sz="2000" b="1" spc="-45" dirty="0">
                <a:latin typeface="Calibri" panose="020F0502020204030204" charset="0"/>
                <a:cs typeface="Calibri" panose="020F0502020204030204" charset="0"/>
                <a:sym typeface="+mn-ea"/>
              </a:rPr>
              <a:t>m</a:t>
            </a:r>
            <a:r>
              <a:rPr sz="2000" b="1" spc="-125" dirty="0">
                <a:latin typeface="Calibri" panose="020F0502020204030204" charset="0"/>
                <a:cs typeface="Calibri" panose="020F0502020204030204" charset="0"/>
                <a:sym typeface="+mn-ea"/>
              </a:rPr>
              <a:t>a</a:t>
            </a:r>
            <a:r>
              <a:rPr sz="2000" b="1" spc="-10" dirty="0">
                <a:latin typeface="Calibri" panose="020F0502020204030204" charset="0"/>
                <a:cs typeface="Calibri" panose="020F0502020204030204" charset="0"/>
                <a:sym typeface="+mn-ea"/>
              </a:rPr>
              <a:t>i</a:t>
            </a:r>
            <a:r>
              <a:rPr sz="2000" b="1" spc="-5" dirty="0">
                <a:latin typeface="Calibri" panose="020F0502020204030204" charset="0"/>
                <a:cs typeface="Calibri" panose="020F0502020204030204" charset="0"/>
                <a:sym typeface="+mn-ea"/>
              </a:rPr>
              <a:t>l</a:t>
            </a:r>
            <a:r>
              <a:rPr sz="2000" b="1" spc="-80" dirty="0">
                <a:latin typeface="Calibri" panose="020F0502020204030204" charset="0"/>
                <a:cs typeface="Calibri" panose="020F0502020204030204" charset="0"/>
                <a:sym typeface="+mn-ea"/>
              </a:rPr>
              <a:t> </a:t>
            </a:r>
            <a:r>
              <a:rPr sz="2000" b="1" spc="40" dirty="0">
                <a:latin typeface="Calibri" panose="020F0502020204030204" charset="0"/>
                <a:cs typeface="Calibri" panose="020F0502020204030204" charset="0"/>
                <a:sym typeface="+mn-ea"/>
              </a:rPr>
              <a:t>I</a:t>
            </a:r>
            <a:r>
              <a:rPr sz="2000" b="1" spc="-80" dirty="0">
                <a:latin typeface="Calibri" panose="020F0502020204030204" charset="0"/>
                <a:cs typeface="Calibri" panose="020F0502020204030204" charset="0"/>
                <a:sym typeface="+mn-ea"/>
              </a:rPr>
              <a:t>d</a:t>
            </a:r>
            <a:r>
              <a:rPr sz="2000" b="1" dirty="0">
                <a:latin typeface="Calibri" panose="020F0502020204030204" charset="0"/>
                <a:cs typeface="Calibri" panose="020F0502020204030204" charset="0"/>
                <a:sym typeface="+mn-ea"/>
              </a:rPr>
              <a:t>e</a:t>
            </a:r>
            <a:r>
              <a:rPr sz="2000" b="1" spc="-25" dirty="0">
                <a:latin typeface="Calibri" panose="020F0502020204030204" charset="0"/>
                <a:cs typeface="Calibri" panose="020F0502020204030204" charset="0"/>
                <a:sym typeface="+mn-ea"/>
              </a:rPr>
              <a:t>a</a:t>
            </a:r>
            <a:r>
              <a:rPr sz="2000" b="1" spc="-65" dirty="0">
                <a:latin typeface="Calibri" panose="020F0502020204030204" charset="0"/>
                <a:cs typeface="Calibri" panose="020F0502020204030204" charset="0"/>
                <a:sym typeface="+mn-ea"/>
              </a:rPr>
              <a:t>t</a:t>
            </a:r>
            <a:r>
              <a:rPr sz="2000" b="1" spc="-110" dirty="0">
                <a:latin typeface="Calibri" panose="020F0502020204030204" charset="0"/>
                <a:cs typeface="Calibri" panose="020F0502020204030204" charset="0"/>
                <a:sym typeface="+mn-ea"/>
              </a:rPr>
              <a:t>i</a:t>
            </a:r>
            <a:r>
              <a:rPr sz="2000" b="1" spc="25" dirty="0">
                <a:latin typeface="Calibri" panose="020F0502020204030204" charset="0"/>
                <a:cs typeface="Calibri" panose="020F0502020204030204" charset="0"/>
                <a:sym typeface="+mn-ea"/>
              </a:rPr>
              <a:t>o</a:t>
            </a:r>
            <a:r>
              <a:rPr sz="2000" b="1" spc="-10" dirty="0">
                <a:latin typeface="Calibri" panose="020F0502020204030204" charset="0"/>
                <a:cs typeface="Calibri" panose="020F0502020204030204" charset="0"/>
                <a:sym typeface="+mn-ea"/>
              </a:rPr>
              <a:t>n</a:t>
            </a:r>
            <a:r>
              <a:rPr sz="2000" b="1" spc="-140" dirty="0">
                <a:latin typeface="Calibri" panose="020F0502020204030204" charset="0"/>
                <a:cs typeface="Calibri" panose="020F0502020204030204" charset="0"/>
                <a:sym typeface="+mn-ea"/>
              </a:rPr>
              <a:t> </a:t>
            </a:r>
            <a:r>
              <a:rPr sz="2000" b="1" spc="-25" dirty="0">
                <a:latin typeface="Calibri" panose="020F0502020204030204" charset="0"/>
                <a:cs typeface="Calibri" panose="020F0502020204030204" charset="0"/>
                <a:sym typeface="+mn-ea"/>
              </a:rPr>
              <a:t>a</a:t>
            </a:r>
            <a:r>
              <a:rPr sz="2000" b="1" spc="-75" dirty="0">
                <a:latin typeface="Calibri" panose="020F0502020204030204" charset="0"/>
                <a:cs typeface="Calibri" panose="020F0502020204030204" charset="0"/>
                <a:sym typeface="+mn-ea"/>
              </a:rPr>
              <a:t>n</a:t>
            </a:r>
            <a:r>
              <a:rPr sz="2000" b="1" spc="-5" dirty="0">
                <a:latin typeface="Calibri" panose="020F0502020204030204" charset="0"/>
                <a:cs typeface="Calibri" panose="020F0502020204030204" charset="0"/>
                <a:sym typeface="+mn-ea"/>
              </a:rPr>
              <a:t>d</a:t>
            </a:r>
            <a:r>
              <a:rPr sz="2000" b="1" spc="-45" dirty="0">
                <a:latin typeface="Calibri" panose="020F0502020204030204" charset="0"/>
                <a:cs typeface="Calibri" panose="020F0502020204030204" charset="0"/>
                <a:sym typeface="+mn-ea"/>
              </a:rPr>
              <a:t> </a:t>
            </a:r>
            <a:r>
              <a:rPr sz="2000" b="1" spc="-10" dirty="0">
                <a:latin typeface="Calibri" panose="020F0502020204030204" charset="0"/>
                <a:cs typeface="Calibri" panose="020F0502020204030204" charset="0"/>
                <a:sym typeface="+mn-ea"/>
              </a:rPr>
              <a:t>C</a:t>
            </a:r>
            <a:r>
              <a:rPr sz="2000" b="1" spc="30" dirty="0">
                <a:latin typeface="Calibri" panose="020F0502020204030204" charset="0"/>
                <a:cs typeface="Calibri" panose="020F0502020204030204" charset="0"/>
                <a:sym typeface="+mn-ea"/>
              </a:rPr>
              <a:t>r</a:t>
            </a:r>
            <a:r>
              <a:rPr sz="2000" b="1" dirty="0">
                <a:latin typeface="Calibri" panose="020F0502020204030204" charset="0"/>
                <a:cs typeface="Calibri" panose="020F0502020204030204" charset="0"/>
                <a:sym typeface="+mn-ea"/>
              </a:rPr>
              <a:t>e</a:t>
            </a:r>
            <a:r>
              <a:rPr sz="2000" b="1" spc="-125" dirty="0">
                <a:latin typeface="Calibri" panose="020F0502020204030204" charset="0"/>
                <a:cs typeface="Calibri" panose="020F0502020204030204" charset="0"/>
                <a:sym typeface="+mn-ea"/>
              </a:rPr>
              <a:t>a</a:t>
            </a:r>
            <a:r>
              <a:rPr sz="2000" b="1" spc="-65" dirty="0">
                <a:latin typeface="Calibri" panose="020F0502020204030204" charset="0"/>
                <a:cs typeface="Calibri" panose="020F0502020204030204" charset="0"/>
                <a:sym typeface="+mn-ea"/>
              </a:rPr>
              <a:t>t</a:t>
            </a:r>
            <a:r>
              <a:rPr sz="2000" b="1" spc="-10" dirty="0">
                <a:latin typeface="Calibri" panose="020F0502020204030204" charset="0"/>
                <a:cs typeface="Calibri" panose="020F0502020204030204" charset="0"/>
                <a:sym typeface="+mn-ea"/>
              </a:rPr>
              <a:t>i</a:t>
            </a:r>
            <a:r>
              <a:rPr sz="2000" b="1" spc="-75" dirty="0">
                <a:latin typeface="Calibri" panose="020F0502020204030204" charset="0"/>
                <a:cs typeface="Calibri" panose="020F0502020204030204" charset="0"/>
                <a:sym typeface="+mn-ea"/>
              </a:rPr>
              <a:t>o</a:t>
            </a:r>
            <a:r>
              <a:rPr sz="2000" b="1" spc="25" dirty="0">
                <a:latin typeface="Calibri" panose="020F0502020204030204" charset="0"/>
                <a:cs typeface="Calibri" panose="020F0502020204030204" charset="0"/>
                <a:sym typeface="+mn-ea"/>
              </a:rPr>
              <a:t>n</a:t>
            </a:r>
            <a:r>
              <a:rPr sz="2000" b="1" spc="5" dirty="0">
                <a:latin typeface="Calibri" panose="020F0502020204030204" charset="0"/>
                <a:cs typeface="Calibri" panose="020F0502020204030204" charset="0"/>
                <a:sym typeface="+mn-ea"/>
              </a:rPr>
              <a:t>)</a:t>
            </a:r>
            <a:endParaRPr lang="en-US" sz="2000" b="1"/>
          </a:p>
        </p:txBody>
      </p:sp>
      <p:sp>
        <p:nvSpPr>
          <p:cNvPr id="5" name="Text Box 4"/>
          <p:cNvSpPr txBox="1"/>
          <p:nvPr/>
        </p:nvSpPr>
        <p:spPr>
          <a:xfrm>
            <a:off x="3657600" y="1600200"/>
            <a:ext cx="2885440" cy="922020"/>
          </a:xfrm>
          <a:prstGeom prst="rect">
            <a:avLst/>
          </a:prstGeom>
          <a:noFill/>
        </p:spPr>
        <p:txBody>
          <a:bodyPr wrap="none" rtlCol="0">
            <a:spAutoFit/>
          </a:bodyPr>
          <a:p>
            <a:pPr algn="l"/>
            <a:r>
              <a:rPr sz="3600" b="1" spc="-150" dirty="0">
                <a:solidFill>
                  <a:srgbClr val="424242"/>
                </a:solidFill>
                <a:latin typeface="Calibri" panose="020F0502020204030204" charset="0"/>
                <a:cs typeface="Calibri" panose="020F0502020204030204" charset="0"/>
                <a:sym typeface="+mn-ea"/>
              </a:rPr>
              <a:t>I</a:t>
            </a:r>
            <a:r>
              <a:rPr sz="3600" b="1" spc="-204" dirty="0">
                <a:solidFill>
                  <a:srgbClr val="424242"/>
                </a:solidFill>
                <a:latin typeface="Calibri" panose="020F0502020204030204" charset="0"/>
                <a:cs typeface="Calibri" panose="020F0502020204030204" charset="0"/>
                <a:sym typeface="+mn-ea"/>
              </a:rPr>
              <a:t>n</a:t>
            </a:r>
            <a:r>
              <a:rPr sz="3600" b="1" spc="-215" dirty="0">
                <a:solidFill>
                  <a:srgbClr val="424242"/>
                </a:solidFill>
                <a:latin typeface="Calibri" panose="020F0502020204030204" charset="0"/>
                <a:cs typeface="Calibri" panose="020F0502020204030204" charset="0"/>
                <a:sym typeface="+mn-ea"/>
              </a:rPr>
              <a:t>s</a:t>
            </a:r>
            <a:r>
              <a:rPr sz="3600" b="1" spc="-160" dirty="0">
                <a:solidFill>
                  <a:srgbClr val="424242"/>
                </a:solidFill>
                <a:latin typeface="Calibri" panose="020F0502020204030204" charset="0"/>
                <a:cs typeface="Calibri" panose="020F0502020204030204" charset="0"/>
                <a:sym typeface="+mn-ea"/>
              </a:rPr>
              <a:t>t</a:t>
            </a:r>
            <a:r>
              <a:rPr sz="3600" b="1" spc="-200" dirty="0">
                <a:solidFill>
                  <a:srgbClr val="424242"/>
                </a:solidFill>
                <a:latin typeface="Calibri" panose="020F0502020204030204" charset="0"/>
                <a:cs typeface="Calibri" panose="020F0502020204030204" charset="0"/>
                <a:sym typeface="+mn-ea"/>
              </a:rPr>
              <a:t>a</a:t>
            </a:r>
            <a:r>
              <a:rPr sz="3600" b="1" spc="-204" dirty="0">
                <a:solidFill>
                  <a:srgbClr val="424242"/>
                </a:solidFill>
                <a:latin typeface="Calibri" panose="020F0502020204030204" charset="0"/>
                <a:cs typeface="Calibri" panose="020F0502020204030204" charset="0"/>
                <a:sym typeface="+mn-ea"/>
              </a:rPr>
              <a:t>g</a:t>
            </a:r>
            <a:r>
              <a:rPr sz="3600" b="1" spc="-75" dirty="0">
                <a:solidFill>
                  <a:srgbClr val="424242"/>
                </a:solidFill>
                <a:latin typeface="Calibri" panose="020F0502020204030204" charset="0"/>
                <a:cs typeface="Calibri" panose="020F0502020204030204" charset="0"/>
                <a:sym typeface="+mn-ea"/>
              </a:rPr>
              <a:t>r</a:t>
            </a:r>
            <a:r>
              <a:rPr sz="3600" b="1" spc="-200" dirty="0">
                <a:solidFill>
                  <a:srgbClr val="424242"/>
                </a:solidFill>
                <a:latin typeface="Calibri" panose="020F0502020204030204" charset="0"/>
                <a:cs typeface="Calibri" panose="020F0502020204030204" charset="0"/>
                <a:sym typeface="+mn-ea"/>
              </a:rPr>
              <a:t>a</a:t>
            </a:r>
            <a:r>
              <a:rPr sz="3600" b="1" dirty="0">
                <a:solidFill>
                  <a:srgbClr val="424242"/>
                </a:solidFill>
                <a:latin typeface="Calibri" panose="020F0502020204030204" charset="0"/>
                <a:cs typeface="Calibri" panose="020F0502020204030204" charset="0"/>
                <a:sym typeface="+mn-ea"/>
              </a:rPr>
              <a:t>m</a:t>
            </a:r>
            <a:r>
              <a:rPr sz="3600" b="1" spc="-350" dirty="0">
                <a:solidFill>
                  <a:srgbClr val="424242"/>
                </a:solidFill>
                <a:latin typeface="Calibri" panose="020F0502020204030204" charset="0"/>
                <a:cs typeface="Calibri" panose="020F0502020204030204" charset="0"/>
                <a:sym typeface="+mn-ea"/>
              </a:rPr>
              <a:t> </a:t>
            </a:r>
            <a:r>
              <a:rPr sz="3600" b="1" spc="-215" dirty="0">
                <a:solidFill>
                  <a:srgbClr val="424242"/>
                </a:solidFill>
                <a:latin typeface="Calibri" panose="020F0502020204030204" charset="0"/>
                <a:cs typeface="Calibri" panose="020F0502020204030204" charset="0"/>
                <a:sym typeface="+mn-ea"/>
              </a:rPr>
              <a:t>S</a:t>
            </a:r>
            <a:r>
              <a:rPr sz="3600" b="1" spc="-160" dirty="0">
                <a:solidFill>
                  <a:srgbClr val="424242"/>
                </a:solidFill>
                <a:latin typeface="Calibri" panose="020F0502020204030204" charset="0"/>
                <a:cs typeface="Calibri" panose="020F0502020204030204" charset="0"/>
                <a:sym typeface="+mn-ea"/>
              </a:rPr>
              <a:t>t</a:t>
            </a:r>
            <a:r>
              <a:rPr sz="3600" b="1" spc="-210" dirty="0">
                <a:solidFill>
                  <a:srgbClr val="424242"/>
                </a:solidFill>
                <a:latin typeface="Calibri" panose="020F0502020204030204" charset="0"/>
                <a:cs typeface="Calibri" panose="020F0502020204030204" charset="0"/>
                <a:sym typeface="+mn-ea"/>
              </a:rPr>
              <a:t>o</a:t>
            </a:r>
            <a:r>
              <a:rPr sz="3600" b="1" spc="-75" dirty="0">
                <a:solidFill>
                  <a:srgbClr val="424242"/>
                </a:solidFill>
                <a:latin typeface="Calibri" panose="020F0502020204030204" charset="0"/>
                <a:cs typeface="Calibri" panose="020F0502020204030204" charset="0"/>
                <a:sym typeface="+mn-ea"/>
              </a:rPr>
              <a:t>r</a:t>
            </a:r>
            <a:r>
              <a:rPr sz="3600" b="1" spc="-35" dirty="0">
                <a:solidFill>
                  <a:srgbClr val="424242"/>
                </a:solidFill>
                <a:latin typeface="Calibri" panose="020F0502020204030204" charset="0"/>
                <a:cs typeface="Calibri" panose="020F0502020204030204" charset="0"/>
                <a:sym typeface="+mn-ea"/>
              </a:rPr>
              <a:t>y</a:t>
            </a:r>
            <a:endParaRPr>
              <a:latin typeface="Calibri" panose="020F0502020204030204" charset="0"/>
              <a:cs typeface="Calibri" panose="020F0502020204030204" charset="0"/>
            </a:endParaRPr>
          </a:p>
          <a:p>
            <a:endParaRPr lang="en-US"/>
          </a:p>
        </p:txBody>
      </p:sp>
      <p:pic>
        <p:nvPicPr>
          <p:cNvPr id="8" name="Content Placeholder 7" descr="WhatsApp Image 2023-07-31 at 1.08.22 PM (1)"/>
          <p:cNvPicPr>
            <a:picLocks noChangeAspect="1"/>
          </p:cNvPicPr>
          <p:nvPr>
            <p:ph sz="half" idx="2"/>
          </p:nvPr>
        </p:nvPicPr>
        <p:blipFill>
          <a:blip r:embed="rId1"/>
          <a:stretch>
            <a:fillRect/>
          </a:stretch>
        </p:blipFill>
        <p:spPr>
          <a:xfrm>
            <a:off x="7221855" y="2186940"/>
            <a:ext cx="4030980" cy="4392930"/>
          </a:xfrm>
          <a:prstGeom prst="rect">
            <a:avLst/>
          </a:prstGeom>
        </p:spPr>
      </p:pic>
      <p:pic>
        <p:nvPicPr>
          <p:cNvPr id="11" name="Content Placeholder 10" descr="WhatsApp Image 2023-07-31 at 1.08.22 PM"/>
          <p:cNvPicPr>
            <a:picLocks noChangeAspect="1"/>
          </p:cNvPicPr>
          <p:nvPr>
            <p:ph sz="half" idx="3"/>
          </p:nvPr>
        </p:nvPicPr>
        <p:blipFill>
          <a:blip r:embed="rId2"/>
          <a:stretch>
            <a:fillRect/>
          </a:stretch>
        </p:blipFill>
        <p:spPr>
          <a:xfrm>
            <a:off x="152400" y="2209800"/>
            <a:ext cx="2545715" cy="4526280"/>
          </a:xfrm>
          <a:prstGeom prst="rect">
            <a:avLst/>
          </a:prstGeom>
        </p:spPr>
      </p:pic>
      <p:pic>
        <p:nvPicPr>
          <p:cNvPr id="13" name="Picture 12" descr="story"/>
          <p:cNvPicPr>
            <a:picLocks noChangeAspect="1"/>
          </p:cNvPicPr>
          <p:nvPr/>
        </p:nvPicPr>
        <p:blipFill>
          <a:blip r:embed="rId3"/>
          <a:stretch>
            <a:fillRect/>
          </a:stretch>
        </p:blipFill>
        <p:spPr>
          <a:xfrm>
            <a:off x="2895600" y="2743200"/>
            <a:ext cx="4220845" cy="31654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85800" y="73659"/>
            <a:ext cx="10820400" cy="1477010"/>
          </a:xfrm>
        </p:spPr>
        <p:txBody>
          <a:bodyPr/>
          <a:p>
            <a:pPr algn="ctr"/>
            <a:r>
              <a:rPr sz="4800" spc="-150" dirty="0">
                <a:latin typeface="Calibri" panose="020F0502020204030204" charset="0"/>
                <a:cs typeface="Calibri" panose="020F0502020204030204" charset="0"/>
                <a:sym typeface="+mn-ea"/>
              </a:rPr>
              <a:t>I</a:t>
            </a:r>
            <a:r>
              <a:rPr sz="4800" spc="-204" dirty="0">
                <a:latin typeface="Calibri" panose="020F0502020204030204" charset="0"/>
                <a:cs typeface="Calibri" panose="020F0502020204030204" charset="0"/>
                <a:sym typeface="+mn-ea"/>
              </a:rPr>
              <a:t>n</a:t>
            </a:r>
            <a:r>
              <a:rPr sz="4800" spc="-215" dirty="0">
                <a:latin typeface="Calibri" panose="020F0502020204030204" charset="0"/>
                <a:cs typeface="Calibri" panose="020F0502020204030204" charset="0"/>
                <a:sym typeface="+mn-ea"/>
              </a:rPr>
              <a:t>s</a:t>
            </a:r>
            <a:r>
              <a:rPr sz="4800" spc="-160" dirty="0">
                <a:latin typeface="Calibri" panose="020F0502020204030204" charset="0"/>
                <a:cs typeface="Calibri" panose="020F0502020204030204" charset="0"/>
                <a:sym typeface="+mn-ea"/>
              </a:rPr>
              <a:t>t</a:t>
            </a:r>
            <a:r>
              <a:rPr sz="4800" spc="-200" dirty="0">
                <a:latin typeface="Calibri" panose="020F0502020204030204" charset="0"/>
                <a:cs typeface="Calibri" panose="020F0502020204030204" charset="0"/>
                <a:sym typeface="+mn-ea"/>
              </a:rPr>
              <a:t>a</a:t>
            </a:r>
            <a:r>
              <a:rPr sz="4800" spc="-204" dirty="0">
                <a:latin typeface="Calibri" panose="020F0502020204030204" charset="0"/>
                <a:cs typeface="Calibri" panose="020F0502020204030204" charset="0"/>
                <a:sym typeface="+mn-ea"/>
              </a:rPr>
              <a:t>g</a:t>
            </a:r>
            <a:r>
              <a:rPr sz="4800" spc="-75" dirty="0">
                <a:latin typeface="Calibri" panose="020F0502020204030204" charset="0"/>
                <a:cs typeface="Calibri" panose="020F0502020204030204" charset="0"/>
                <a:sym typeface="+mn-ea"/>
              </a:rPr>
              <a:t>r</a:t>
            </a:r>
            <a:r>
              <a:rPr sz="4800" spc="-200" dirty="0">
                <a:latin typeface="Calibri" panose="020F0502020204030204" charset="0"/>
                <a:cs typeface="Calibri" panose="020F0502020204030204" charset="0"/>
                <a:sym typeface="+mn-ea"/>
              </a:rPr>
              <a:t>a</a:t>
            </a:r>
            <a:r>
              <a:rPr sz="4800" dirty="0">
                <a:latin typeface="Calibri" panose="020F0502020204030204" charset="0"/>
                <a:cs typeface="Calibri" panose="020F0502020204030204" charset="0"/>
                <a:sym typeface="+mn-ea"/>
              </a:rPr>
              <a:t>m</a:t>
            </a:r>
            <a:r>
              <a:rPr sz="4800" spc="-350" dirty="0">
                <a:latin typeface="Calibri" panose="020F0502020204030204" charset="0"/>
                <a:cs typeface="Calibri" panose="020F0502020204030204" charset="0"/>
                <a:sym typeface="+mn-ea"/>
              </a:rPr>
              <a:t> </a:t>
            </a:r>
            <a:r>
              <a:rPr sz="4800" spc="-215" dirty="0">
                <a:latin typeface="Calibri" panose="020F0502020204030204" charset="0"/>
                <a:cs typeface="Calibri" panose="020F0502020204030204" charset="0"/>
                <a:sym typeface="+mn-ea"/>
              </a:rPr>
              <a:t>S</a:t>
            </a:r>
            <a:r>
              <a:rPr sz="4800" spc="-160" dirty="0">
                <a:latin typeface="Calibri" panose="020F0502020204030204" charset="0"/>
                <a:cs typeface="Calibri" panose="020F0502020204030204" charset="0"/>
                <a:sym typeface="+mn-ea"/>
              </a:rPr>
              <a:t>t</a:t>
            </a:r>
            <a:r>
              <a:rPr sz="4800" spc="-210" dirty="0">
                <a:latin typeface="Calibri" panose="020F0502020204030204" charset="0"/>
                <a:cs typeface="Calibri" panose="020F0502020204030204" charset="0"/>
                <a:sym typeface="+mn-ea"/>
              </a:rPr>
              <a:t>o</a:t>
            </a:r>
            <a:r>
              <a:rPr sz="4800" spc="-75" dirty="0">
                <a:latin typeface="Calibri" panose="020F0502020204030204" charset="0"/>
                <a:cs typeface="Calibri" panose="020F0502020204030204" charset="0"/>
                <a:sym typeface="+mn-ea"/>
              </a:rPr>
              <a:t>r</a:t>
            </a:r>
            <a:r>
              <a:rPr sz="4800" spc="-35" dirty="0">
                <a:latin typeface="Calibri" panose="020F0502020204030204" charset="0"/>
                <a:cs typeface="Calibri" panose="020F0502020204030204" charset="0"/>
                <a:sym typeface="+mn-ea"/>
              </a:rPr>
              <a:t>y</a:t>
            </a:r>
            <a:br>
              <a:rPr lang="en-US" sz="4800" b="1" spc="-35" dirty="0">
                <a:solidFill>
                  <a:srgbClr val="424242"/>
                </a:solidFill>
                <a:latin typeface="Calibri" panose="020F0502020204030204" charset="0"/>
                <a:cs typeface="Calibri" panose="020F0502020204030204" charset="0"/>
                <a:sym typeface="+mn-ea"/>
              </a:rPr>
            </a:br>
            <a:endParaRPr lang="en-US" sz="4800" b="1" spc="-35" dirty="0">
              <a:solidFill>
                <a:srgbClr val="424242"/>
              </a:solidFill>
              <a:latin typeface="Calibri" panose="020F0502020204030204" charset="0"/>
              <a:cs typeface="Calibri" panose="020F0502020204030204" charset="0"/>
              <a:sym typeface="+mn-ea"/>
            </a:endParaRPr>
          </a:p>
        </p:txBody>
      </p:sp>
      <p:sp>
        <p:nvSpPr>
          <p:cNvPr id="7" name="Content Placeholder 6"/>
          <p:cNvSpPr>
            <a:spLocks noGrp="1"/>
          </p:cNvSpPr>
          <p:nvPr>
            <p:ph sz="half" idx="3"/>
          </p:nvPr>
        </p:nvSpPr>
        <p:spPr>
          <a:xfrm>
            <a:off x="5791200" y="4267200"/>
            <a:ext cx="2129155" cy="276860"/>
          </a:xfrm>
        </p:spPr>
        <p:txBody>
          <a:bodyPr wrap="square"/>
          <a:p>
            <a:endParaRPr lang="en-US"/>
          </a:p>
        </p:txBody>
      </p:sp>
      <p:pic>
        <p:nvPicPr>
          <p:cNvPr id="5" name="Content Placeholder 4" descr="WhatsApp Image 2023-08-03 at 4.00.35 PM"/>
          <p:cNvPicPr>
            <a:picLocks noChangeAspect="1"/>
          </p:cNvPicPr>
          <p:nvPr>
            <p:ph sz="half" idx="2"/>
          </p:nvPr>
        </p:nvPicPr>
        <p:blipFill>
          <a:blip r:embed="rId1"/>
          <a:stretch>
            <a:fillRect/>
          </a:stretch>
        </p:blipFill>
        <p:spPr>
          <a:xfrm>
            <a:off x="4419600" y="1295400"/>
            <a:ext cx="3554730" cy="53073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6760" y="380999"/>
            <a:ext cx="10820400" cy="660400"/>
          </a:xfrm>
          <a:prstGeom prst="rect">
            <a:avLst/>
          </a:prstGeom>
        </p:spPr>
        <p:txBody>
          <a:bodyPr vert="horz" wrap="square" lIns="0" tIns="12700" rIns="0" bIns="0" rtlCol="0">
            <a:spAutoFit/>
          </a:bodyPr>
          <a:lstStyle/>
          <a:p>
            <a:pPr marL="3365500" marR="5080" indent="-3352800">
              <a:lnSpc>
                <a:spcPct val="110000"/>
              </a:lnSpc>
              <a:spcBef>
                <a:spcPts val="100"/>
              </a:spcBef>
            </a:pPr>
            <a:r>
              <a:rPr spc="-35" dirty="0">
                <a:latin typeface="Calibri" panose="020F0502020204030204" charset="0"/>
                <a:cs typeface="Calibri" panose="020F0502020204030204" charset="0"/>
              </a:rPr>
              <a:t>Part </a:t>
            </a:r>
            <a:r>
              <a:rPr spc="-50" dirty="0">
                <a:latin typeface="Calibri" panose="020F0502020204030204" charset="0"/>
                <a:cs typeface="Calibri" panose="020F0502020204030204" charset="0"/>
              </a:rPr>
              <a:t>4: </a:t>
            </a:r>
            <a:r>
              <a:rPr spc="-45" dirty="0">
                <a:latin typeface="Calibri" panose="020F0502020204030204" charset="0"/>
                <a:cs typeface="Calibri" panose="020F0502020204030204" charset="0"/>
              </a:rPr>
              <a:t>Content </a:t>
            </a:r>
            <a:r>
              <a:rPr spc="-35" dirty="0">
                <a:latin typeface="Calibri" panose="020F0502020204030204" charset="0"/>
                <a:cs typeface="Calibri" panose="020F0502020204030204" charset="0"/>
              </a:rPr>
              <a:t>Creation and </a:t>
            </a:r>
            <a:r>
              <a:rPr spc="-30" dirty="0">
                <a:latin typeface="Calibri" panose="020F0502020204030204" charset="0"/>
                <a:cs typeface="Calibri" panose="020F0502020204030204" charset="0"/>
              </a:rPr>
              <a:t>Curation </a:t>
            </a:r>
            <a:r>
              <a:rPr spc="-55" dirty="0">
                <a:latin typeface="Calibri" panose="020F0502020204030204" charset="0"/>
                <a:cs typeface="Calibri" panose="020F0502020204030204" charset="0"/>
              </a:rPr>
              <a:t>(Post </a:t>
            </a:r>
            <a:r>
              <a:rPr spc="-40" dirty="0">
                <a:latin typeface="Calibri" panose="020F0502020204030204" charset="0"/>
                <a:cs typeface="Calibri" panose="020F0502020204030204" charset="0"/>
              </a:rPr>
              <a:t>creations, </a:t>
            </a:r>
            <a:r>
              <a:rPr spc="-35" dirty="0">
                <a:latin typeface="Calibri" panose="020F0502020204030204" charset="0"/>
                <a:cs typeface="Calibri" panose="020F0502020204030204" charset="0"/>
              </a:rPr>
              <a:t>Designs/Video </a:t>
            </a:r>
            <a:r>
              <a:rPr spc="-40" dirty="0">
                <a:latin typeface="Calibri" panose="020F0502020204030204" charset="0"/>
                <a:cs typeface="Calibri" panose="020F0502020204030204" charset="0"/>
              </a:rPr>
              <a:t>Editing, </a:t>
            </a:r>
            <a:r>
              <a:rPr spc="-10" dirty="0">
                <a:latin typeface="Calibri" panose="020F0502020204030204" charset="0"/>
                <a:cs typeface="Calibri" panose="020F0502020204030204" charset="0"/>
              </a:rPr>
              <a:t>Ad </a:t>
            </a:r>
            <a:r>
              <a:rPr spc="-40" dirty="0">
                <a:latin typeface="Calibri" panose="020F0502020204030204" charset="0"/>
                <a:cs typeface="Calibri" panose="020F0502020204030204" charset="0"/>
              </a:rPr>
              <a:t>Campaigns </a:t>
            </a:r>
            <a:r>
              <a:rPr spc="-30" dirty="0">
                <a:latin typeface="Calibri" panose="020F0502020204030204" charset="0"/>
                <a:cs typeface="Calibri" panose="020F0502020204030204" charset="0"/>
              </a:rPr>
              <a:t>over Social </a:t>
            </a:r>
            <a:r>
              <a:rPr spc="-459"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M</a:t>
            </a:r>
            <a:r>
              <a:rPr dirty="0">
                <a:latin typeface="Calibri" panose="020F0502020204030204" charset="0"/>
                <a:cs typeface="Calibri" panose="020F0502020204030204" charset="0"/>
              </a:rPr>
              <a:t>e</a:t>
            </a:r>
            <a:r>
              <a:rPr spc="-80" dirty="0">
                <a:latin typeface="Calibri" panose="020F0502020204030204" charset="0"/>
                <a:cs typeface="Calibri" panose="020F0502020204030204" charset="0"/>
              </a:rPr>
              <a:t>d</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a</a:t>
            </a:r>
            <a:r>
              <a:rPr spc="-95" dirty="0">
                <a:latin typeface="Calibri" panose="020F0502020204030204" charset="0"/>
                <a:cs typeface="Calibri" panose="020F0502020204030204" charset="0"/>
              </a:rPr>
              <a:t> </a:t>
            </a:r>
            <a:r>
              <a:rPr spc="-125" dirty="0">
                <a:latin typeface="Calibri" panose="020F0502020204030204" charset="0"/>
                <a:cs typeface="Calibri" panose="020F0502020204030204" charset="0"/>
              </a:rPr>
              <a:t>a</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E</a:t>
            </a:r>
            <a:r>
              <a:rPr spc="-45" dirty="0">
                <a:latin typeface="Calibri" panose="020F0502020204030204" charset="0"/>
                <a:cs typeface="Calibri" panose="020F0502020204030204" charset="0"/>
              </a:rPr>
              <a:t>m</a:t>
            </a:r>
            <a:r>
              <a:rPr spc="-125" dirty="0">
                <a:latin typeface="Calibri" panose="020F0502020204030204" charset="0"/>
                <a:cs typeface="Calibri" panose="020F0502020204030204" charset="0"/>
              </a:rPr>
              <a:t>a</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l</a:t>
            </a:r>
            <a:r>
              <a:rPr spc="-80"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a:t>
            </a:r>
            <a:r>
              <a:rPr spc="-80" dirty="0">
                <a:latin typeface="Calibri" panose="020F0502020204030204" charset="0"/>
                <a:cs typeface="Calibri" panose="020F0502020204030204" charset="0"/>
              </a:rPr>
              <a:t>d</a:t>
            </a:r>
            <a:r>
              <a:rPr dirty="0">
                <a:latin typeface="Calibri" panose="020F0502020204030204" charset="0"/>
                <a:cs typeface="Calibri" panose="020F0502020204030204" charset="0"/>
              </a:rPr>
              <a:t>e</a:t>
            </a:r>
            <a:r>
              <a:rPr spc="-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10" dirty="0">
                <a:latin typeface="Calibri" panose="020F0502020204030204" charset="0"/>
                <a:cs typeface="Calibri" panose="020F0502020204030204" charset="0"/>
              </a:rPr>
              <a:t>i</a:t>
            </a:r>
            <a:r>
              <a:rPr spc="25" dirty="0">
                <a:latin typeface="Calibri" panose="020F0502020204030204" charset="0"/>
                <a:cs typeface="Calibri" panose="020F0502020204030204" charset="0"/>
              </a:rPr>
              <a:t>o</a:t>
            </a:r>
            <a:r>
              <a:rPr spc="-10" dirty="0">
                <a:latin typeface="Calibri" panose="020F0502020204030204" charset="0"/>
                <a:cs typeface="Calibri" panose="020F0502020204030204" charset="0"/>
              </a:rPr>
              <a:t>n</a:t>
            </a:r>
            <a:r>
              <a:rPr spc="-14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a</a:t>
            </a:r>
            <a:r>
              <a:rPr spc="-7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a:t>
            </a:r>
            <a:r>
              <a:rPr spc="30" dirty="0">
                <a:latin typeface="Calibri" panose="020F0502020204030204" charset="0"/>
                <a:cs typeface="Calibri" panose="020F0502020204030204" charset="0"/>
              </a:rPr>
              <a:t>r</a:t>
            </a:r>
            <a:r>
              <a:rPr dirty="0">
                <a:latin typeface="Calibri" panose="020F0502020204030204" charset="0"/>
                <a:cs typeface="Calibri" panose="020F0502020204030204" charset="0"/>
              </a:rPr>
              <a:t>e</a:t>
            </a:r>
            <a:r>
              <a:rPr spc="-1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0" dirty="0">
                <a:latin typeface="Calibri" panose="020F0502020204030204" charset="0"/>
                <a:cs typeface="Calibri" panose="020F0502020204030204" charset="0"/>
              </a:rPr>
              <a:t>i</a:t>
            </a:r>
            <a:r>
              <a:rPr spc="-75" dirty="0">
                <a:latin typeface="Calibri" panose="020F0502020204030204" charset="0"/>
                <a:cs typeface="Calibri" panose="020F0502020204030204" charset="0"/>
              </a:rPr>
              <a:t>o</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a:t>
            </a:r>
            <a:endParaRPr spc="5" dirty="0">
              <a:latin typeface="Calibri" panose="020F0502020204030204" charset="0"/>
              <a:cs typeface="Calibri" panose="020F0502020204030204" charset="0"/>
            </a:endParaRPr>
          </a:p>
        </p:txBody>
      </p:sp>
      <p:sp>
        <p:nvSpPr>
          <p:cNvPr id="3" name="object 3"/>
          <p:cNvSpPr txBox="1"/>
          <p:nvPr/>
        </p:nvSpPr>
        <p:spPr>
          <a:xfrm>
            <a:off x="838200" y="1371600"/>
            <a:ext cx="9716770" cy="612775"/>
          </a:xfrm>
          <a:prstGeom prst="rect">
            <a:avLst/>
          </a:prstGeom>
        </p:spPr>
        <p:txBody>
          <a:bodyPr vert="horz" wrap="square" lIns="0" tIns="12700" rIns="0" bIns="0" rtlCol="0">
            <a:spAutoFit/>
          </a:bodyPr>
          <a:lstStyle/>
          <a:p>
            <a:pPr marL="650240" algn="ctr">
              <a:lnSpc>
                <a:spcPct val="100000"/>
              </a:lnSpc>
              <a:spcBef>
                <a:spcPts val="100"/>
              </a:spcBef>
            </a:pPr>
            <a:r>
              <a:rPr sz="3900" b="1" spc="-285" dirty="0">
                <a:solidFill>
                  <a:srgbClr val="424242"/>
                </a:solidFill>
                <a:latin typeface="Calibri" panose="020F0502020204030204" charset="0"/>
                <a:cs typeface="Calibri" panose="020F0502020204030204" charset="0"/>
              </a:rPr>
              <a:t>D</a:t>
            </a:r>
            <a:r>
              <a:rPr sz="3900" b="1" spc="-45" dirty="0">
                <a:solidFill>
                  <a:srgbClr val="424242"/>
                </a:solidFill>
                <a:latin typeface="Calibri" panose="020F0502020204030204" charset="0"/>
                <a:cs typeface="Calibri" panose="020F0502020204030204" charset="0"/>
              </a:rPr>
              <a:t>e</a:t>
            </a:r>
            <a:r>
              <a:rPr sz="3900" b="1" spc="-215" dirty="0">
                <a:solidFill>
                  <a:srgbClr val="424242"/>
                </a:solidFill>
                <a:latin typeface="Calibri" panose="020F0502020204030204" charset="0"/>
                <a:cs typeface="Calibri" panose="020F0502020204030204" charset="0"/>
              </a:rPr>
              <a:t>s</a:t>
            </a:r>
            <a:r>
              <a:rPr sz="3900" b="1" spc="-145" dirty="0">
                <a:solidFill>
                  <a:srgbClr val="424242"/>
                </a:solidFill>
                <a:latin typeface="Calibri" panose="020F0502020204030204" charset="0"/>
                <a:cs typeface="Calibri" panose="020F0502020204030204" charset="0"/>
              </a:rPr>
              <a:t>i</a:t>
            </a:r>
            <a:r>
              <a:rPr sz="3900" b="1" spc="-105" dirty="0">
                <a:solidFill>
                  <a:srgbClr val="424242"/>
                </a:solidFill>
                <a:latin typeface="Calibri" panose="020F0502020204030204" charset="0"/>
                <a:cs typeface="Calibri" panose="020F0502020204030204" charset="0"/>
              </a:rPr>
              <a:t>g</a:t>
            </a:r>
            <a:r>
              <a:rPr sz="3900" b="1" spc="-204" dirty="0">
                <a:solidFill>
                  <a:srgbClr val="424242"/>
                </a:solidFill>
                <a:latin typeface="Calibri" panose="020F0502020204030204" charset="0"/>
                <a:cs typeface="Calibri" panose="020F0502020204030204" charset="0"/>
              </a:rPr>
              <a:t>n</a:t>
            </a:r>
            <a:r>
              <a:rPr sz="3900" b="1" spc="-215" dirty="0">
                <a:solidFill>
                  <a:srgbClr val="424242"/>
                </a:solidFill>
                <a:latin typeface="Calibri" panose="020F0502020204030204" charset="0"/>
                <a:cs typeface="Calibri" panose="020F0502020204030204" charset="0"/>
              </a:rPr>
              <a:t>s</a:t>
            </a:r>
            <a:r>
              <a:rPr sz="3900" b="1" spc="-275" dirty="0">
                <a:solidFill>
                  <a:srgbClr val="424242"/>
                </a:solidFill>
                <a:latin typeface="Calibri" panose="020F0502020204030204" charset="0"/>
                <a:cs typeface="Calibri" panose="020F0502020204030204" charset="0"/>
              </a:rPr>
              <a:t>/</a:t>
            </a:r>
            <a:r>
              <a:rPr sz="3900" b="1" spc="-85" dirty="0">
                <a:solidFill>
                  <a:srgbClr val="424242"/>
                </a:solidFill>
                <a:latin typeface="Calibri" panose="020F0502020204030204" charset="0"/>
                <a:cs typeface="Calibri" panose="020F0502020204030204" charset="0"/>
              </a:rPr>
              <a:t>V</a:t>
            </a:r>
            <a:r>
              <a:rPr sz="3900" b="1" spc="-145" dirty="0">
                <a:solidFill>
                  <a:srgbClr val="424242"/>
                </a:solidFill>
                <a:latin typeface="Calibri" panose="020F0502020204030204" charset="0"/>
                <a:cs typeface="Calibri" panose="020F0502020204030204" charset="0"/>
              </a:rPr>
              <a:t>i</a:t>
            </a:r>
            <a:r>
              <a:rPr sz="3900" b="1" spc="-204" dirty="0">
                <a:solidFill>
                  <a:srgbClr val="424242"/>
                </a:solidFill>
                <a:latin typeface="Calibri" panose="020F0502020204030204" charset="0"/>
                <a:cs typeface="Calibri" panose="020F0502020204030204" charset="0"/>
              </a:rPr>
              <a:t>d</a:t>
            </a:r>
            <a:r>
              <a:rPr sz="3900" b="1" spc="-45" dirty="0">
                <a:solidFill>
                  <a:srgbClr val="424242"/>
                </a:solidFill>
                <a:latin typeface="Calibri" panose="020F0502020204030204" charset="0"/>
                <a:cs typeface="Calibri" panose="020F0502020204030204" charset="0"/>
              </a:rPr>
              <a:t>e</a:t>
            </a:r>
            <a:r>
              <a:rPr sz="3900" b="1" dirty="0">
                <a:solidFill>
                  <a:srgbClr val="424242"/>
                </a:solidFill>
                <a:latin typeface="Calibri" panose="020F0502020204030204" charset="0"/>
                <a:cs typeface="Calibri" panose="020F0502020204030204" charset="0"/>
              </a:rPr>
              <a:t>o</a:t>
            </a:r>
            <a:r>
              <a:rPr sz="3900" b="1" spc="-280" dirty="0">
                <a:solidFill>
                  <a:srgbClr val="424242"/>
                </a:solidFill>
                <a:latin typeface="Calibri" panose="020F0502020204030204" charset="0"/>
                <a:cs typeface="Calibri" panose="020F0502020204030204" charset="0"/>
              </a:rPr>
              <a:t> </a:t>
            </a:r>
            <a:r>
              <a:rPr sz="3900" b="1" spc="-175" dirty="0">
                <a:solidFill>
                  <a:srgbClr val="424242"/>
                </a:solidFill>
                <a:latin typeface="Calibri" panose="020F0502020204030204" charset="0"/>
                <a:cs typeface="Calibri" panose="020F0502020204030204" charset="0"/>
              </a:rPr>
              <a:t>E</a:t>
            </a:r>
            <a:r>
              <a:rPr sz="3900" b="1" spc="-105" dirty="0">
                <a:solidFill>
                  <a:srgbClr val="424242"/>
                </a:solidFill>
                <a:latin typeface="Calibri" panose="020F0502020204030204" charset="0"/>
                <a:cs typeface="Calibri" panose="020F0502020204030204" charset="0"/>
              </a:rPr>
              <a:t>d</a:t>
            </a:r>
            <a:r>
              <a:rPr sz="3900" b="1" spc="-145" dirty="0">
                <a:solidFill>
                  <a:srgbClr val="424242"/>
                </a:solidFill>
                <a:latin typeface="Calibri" panose="020F0502020204030204" charset="0"/>
                <a:cs typeface="Calibri" panose="020F0502020204030204" charset="0"/>
              </a:rPr>
              <a:t>i</a:t>
            </a:r>
            <a:r>
              <a:rPr sz="3900" b="1" spc="-160" dirty="0">
                <a:solidFill>
                  <a:srgbClr val="424242"/>
                </a:solidFill>
                <a:latin typeface="Calibri" panose="020F0502020204030204" charset="0"/>
                <a:cs typeface="Calibri" panose="020F0502020204030204" charset="0"/>
              </a:rPr>
              <a:t>t</a:t>
            </a:r>
            <a:r>
              <a:rPr sz="3900" b="1" spc="-145" dirty="0">
                <a:solidFill>
                  <a:srgbClr val="424242"/>
                </a:solidFill>
                <a:latin typeface="Calibri" panose="020F0502020204030204" charset="0"/>
                <a:cs typeface="Calibri" panose="020F0502020204030204" charset="0"/>
              </a:rPr>
              <a:t>i</a:t>
            </a:r>
            <a:r>
              <a:rPr sz="3900" b="1" spc="-105" dirty="0">
                <a:solidFill>
                  <a:srgbClr val="424242"/>
                </a:solidFill>
                <a:latin typeface="Calibri" panose="020F0502020204030204" charset="0"/>
                <a:cs typeface="Calibri" panose="020F0502020204030204" charset="0"/>
              </a:rPr>
              <a:t>n</a:t>
            </a:r>
            <a:r>
              <a:rPr sz="3900" b="1" spc="25" dirty="0">
                <a:solidFill>
                  <a:srgbClr val="424242"/>
                </a:solidFill>
                <a:latin typeface="Calibri" panose="020F0502020204030204" charset="0"/>
                <a:cs typeface="Calibri" panose="020F0502020204030204" charset="0"/>
              </a:rPr>
              <a:t>g</a:t>
            </a:r>
            <a:endParaRPr sz="1900">
              <a:latin typeface="Calibri" panose="020F0502020204030204" charset="0"/>
              <a:cs typeface="Calibri" panose="020F0502020204030204" charset="0"/>
            </a:endParaRPr>
          </a:p>
        </p:txBody>
      </p:sp>
      <p:sp>
        <p:nvSpPr>
          <p:cNvPr id="5" name="Content Placeholder 4"/>
          <p:cNvSpPr>
            <a:spLocks noGrp="1"/>
          </p:cNvSpPr>
          <p:nvPr>
            <p:ph sz="half" idx="3"/>
          </p:nvPr>
        </p:nvSpPr>
        <p:spPr>
          <a:xfrm>
            <a:off x="5715000" y="4495800"/>
            <a:ext cx="2278380" cy="276860"/>
          </a:xfrm>
        </p:spPr>
        <p:txBody>
          <a:bodyPr wrap="square"/>
          <a:p>
            <a:endParaRPr lang="en-US"/>
          </a:p>
        </p:txBody>
      </p:sp>
      <p:pic>
        <p:nvPicPr>
          <p:cNvPr id="4" name="WhatsApp Video 2023-08-01 at 1.46.49 PM">
            <a:hlinkClick r:id="" action="ppaction://media"/>
          </p:cNvPr>
          <p:cNvPicPr>
            <a:picLocks noChangeAspect="1"/>
          </p:cNvPicPr>
          <p:nvPr>
            <p:ph sz="half" idx="2"/>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3581400" y="2743200"/>
            <a:ext cx="5303520" cy="397764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530859"/>
            <a:ext cx="10820400" cy="654685"/>
          </a:xfrm>
          <a:prstGeom prst="rect">
            <a:avLst/>
          </a:prstGeom>
        </p:spPr>
        <p:txBody>
          <a:bodyPr vert="horz" wrap="square" lIns="0" tIns="12700" rIns="0" bIns="0" rtlCol="0">
            <a:spAutoFit/>
          </a:bodyPr>
          <a:lstStyle/>
          <a:p>
            <a:pPr marL="3365500" marR="5080" indent="-3352800">
              <a:lnSpc>
                <a:spcPct val="110000"/>
              </a:lnSpc>
              <a:spcBef>
                <a:spcPts val="100"/>
              </a:spcBef>
            </a:pPr>
            <a:r>
              <a:rPr spc="-35" dirty="0">
                <a:latin typeface="Calibri" panose="020F0502020204030204" charset="0"/>
                <a:cs typeface="Calibri" panose="020F0502020204030204" charset="0"/>
              </a:rPr>
              <a:t>Part </a:t>
            </a:r>
            <a:r>
              <a:rPr spc="-50" dirty="0">
                <a:latin typeface="Calibri" panose="020F0502020204030204" charset="0"/>
                <a:cs typeface="Calibri" panose="020F0502020204030204" charset="0"/>
              </a:rPr>
              <a:t>4: </a:t>
            </a:r>
            <a:r>
              <a:rPr spc="-45" dirty="0">
                <a:latin typeface="Calibri" panose="020F0502020204030204" charset="0"/>
                <a:cs typeface="Calibri" panose="020F0502020204030204" charset="0"/>
              </a:rPr>
              <a:t>Content </a:t>
            </a:r>
            <a:r>
              <a:rPr spc="-35" dirty="0">
                <a:latin typeface="Calibri" panose="020F0502020204030204" charset="0"/>
                <a:cs typeface="Calibri" panose="020F0502020204030204" charset="0"/>
              </a:rPr>
              <a:t>Creation and </a:t>
            </a:r>
            <a:r>
              <a:rPr spc="-30" dirty="0">
                <a:latin typeface="Calibri" panose="020F0502020204030204" charset="0"/>
                <a:cs typeface="Calibri" panose="020F0502020204030204" charset="0"/>
              </a:rPr>
              <a:t>Curation </a:t>
            </a:r>
            <a:r>
              <a:rPr spc="-55" dirty="0">
                <a:latin typeface="Calibri" panose="020F0502020204030204" charset="0"/>
                <a:cs typeface="Calibri" panose="020F0502020204030204" charset="0"/>
              </a:rPr>
              <a:t>(Post </a:t>
            </a:r>
            <a:r>
              <a:rPr spc="-40" dirty="0">
                <a:latin typeface="Calibri" panose="020F0502020204030204" charset="0"/>
                <a:cs typeface="Calibri" panose="020F0502020204030204" charset="0"/>
              </a:rPr>
              <a:t>creations, </a:t>
            </a:r>
            <a:r>
              <a:rPr spc="-35" dirty="0">
                <a:latin typeface="Calibri" panose="020F0502020204030204" charset="0"/>
                <a:cs typeface="Calibri" panose="020F0502020204030204" charset="0"/>
              </a:rPr>
              <a:t>Designs/Video </a:t>
            </a:r>
            <a:r>
              <a:rPr spc="-40" dirty="0">
                <a:latin typeface="Calibri" panose="020F0502020204030204" charset="0"/>
                <a:cs typeface="Calibri" panose="020F0502020204030204" charset="0"/>
              </a:rPr>
              <a:t>Editing, </a:t>
            </a:r>
            <a:r>
              <a:rPr spc="-10" dirty="0">
                <a:latin typeface="Calibri" panose="020F0502020204030204" charset="0"/>
                <a:cs typeface="Calibri" panose="020F0502020204030204" charset="0"/>
              </a:rPr>
              <a:t>Ad </a:t>
            </a:r>
            <a:r>
              <a:rPr spc="-40" dirty="0">
                <a:latin typeface="Calibri" panose="020F0502020204030204" charset="0"/>
                <a:cs typeface="Calibri" panose="020F0502020204030204" charset="0"/>
              </a:rPr>
              <a:t>Campaigns </a:t>
            </a:r>
            <a:r>
              <a:rPr spc="-30" dirty="0">
                <a:latin typeface="Calibri" panose="020F0502020204030204" charset="0"/>
                <a:cs typeface="Calibri" panose="020F0502020204030204" charset="0"/>
              </a:rPr>
              <a:t>over Social </a:t>
            </a:r>
            <a:r>
              <a:rPr spc="-459"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M</a:t>
            </a:r>
            <a:r>
              <a:rPr dirty="0">
                <a:latin typeface="Calibri" panose="020F0502020204030204" charset="0"/>
                <a:cs typeface="Calibri" panose="020F0502020204030204" charset="0"/>
              </a:rPr>
              <a:t>e</a:t>
            </a:r>
            <a:r>
              <a:rPr spc="-80" dirty="0">
                <a:latin typeface="Calibri" panose="020F0502020204030204" charset="0"/>
                <a:cs typeface="Calibri" panose="020F0502020204030204" charset="0"/>
              </a:rPr>
              <a:t>d</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a</a:t>
            </a:r>
            <a:r>
              <a:rPr spc="-95" dirty="0">
                <a:latin typeface="Calibri" panose="020F0502020204030204" charset="0"/>
                <a:cs typeface="Calibri" panose="020F0502020204030204" charset="0"/>
              </a:rPr>
              <a:t> </a:t>
            </a:r>
            <a:r>
              <a:rPr spc="-125" dirty="0">
                <a:latin typeface="Calibri" panose="020F0502020204030204" charset="0"/>
                <a:cs typeface="Calibri" panose="020F0502020204030204" charset="0"/>
              </a:rPr>
              <a:t>a</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E</a:t>
            </a:r>
            <a:r>
              <a:rPr spc="-45" dirty="0">
                <a:latin typeface="Calibri" panose="020F0502020204030204" charset="0"/>
                <a:cs typeface="Calibri" panose="020F0502020204030204" charset="0"/>
              </a:rPr>
              <a:t>m</a:t>
            </a:r>
            <a:r>
              <a:rPr spc="-125" dirty="0">
                <a:latin typeface="Calibri" panose="020F0502020204030204" charset="0"/>
                <a:cs typeface="Calibri" panose="020F0502020204030204" charset="0"/>
              </a:rPr>
              <a:t>a</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l</a:t>
            </a:r>
            <a:r>
              <a:rPr spc="-80"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a:t>
            </a:r>
            <a:r>
              <a:rPr spc="-80" dirty="0">
                <a:latin typeface="Calibri" panose="020F0502020204030204" charset="0"/>
                <a:cs typeface="Calibri" panose="020F0502020204030204" charset="0"/>
              </a:rPr>
              <a:t>d</a:t>
            </a:r>
            <a:r>
              <a:rPr dirty="0">
                <a:latin typeface="Calibri" panose="020F0502020204030204" charset="0"/>
                <a:cs typeface="Calibri" panose="020F0502020204030204" charset="0"/>
              </a:rPr>
              <a:t>e</a:t>
            </a:r>
            <a:r>
              <a:rPr spc="-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10" dirty="0">
                <a:latin typeface="Calibri" panose="020F0502020204030204" charset="0"/>
                <a:cs typeface="Calibri" panose="020F0502020204030204" charset="0"/>
              </a:rPr>
              <a:t>i</a:t>
            </a:r>
            <a:r>
              <a:rPr spc="25" dirty="0">
                <a:latin typeface="Calibri" panose="020F0502020204030204" charset="0"/>
                <a:cs typeface="Calibri" panose="020F0502020204030204" charset="0"/>
              </a:rPr>
              <a:t>o</a:t>
            </a:r>
            <a:r>
              <a:rPr spc="-10" dirty="0">
                <a:latin typeface="Calibri" panose="020F0502020204030204" charset="0"/>
                <a:cs typeface="Calibri" panose="020F0502020204030204" charset="0"/>
              </a:rPr>
              <a:t>n</a:t>
            </a:r>
            <a:r>
              <a:rPr spc="-14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a</a:t>
            </a:r>
            <a:r>
              <a:rPr spc="-7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a:t>
            </a:r>
            <a:r>
              <a:rPr spc="30" dirty="0">
                <a:latin typeface="Calibri" panose="020F0502020204030204" charset="0"/>
                <a:cs typeface="Calibri" panose="020F0502020204030204" charset="0"/>
              </a:rPr>
              <a:t>r</a:t>
            </a:r>
            <a:r>
              <a:rPr dirty="0">
                <a:latin typeface="Calibri" panose="020F0502020204030204" charset="0"/>
                <a:cs typeface="Calibri" panose="020F0502020204030204" charset="0"/>
              </a:rPr>
              <a:t>e</a:t>
            </a:r>
            <a:r>
              <a:rPr spc="-1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0" dirty="0">
                <a:latin typeface="Calibri" panose="020F0502020204030204" charset="0"/>
                <a:cs typeface="Calibri" panose="020F0502020204030204" charset="0"/>
              </a:rPr>
              <a:t>i</a:t>
            </a:r>
            <a:r>
              <a:rPr spc="-75" dirty="0">
                <a:latin typeface="Calibri" panose="020F0502020204030204" charset="0"/>
                <a:cs typeface="Calibri" panose="020F0502020204030204" charset="0"/>
              </a:rPr>
              <a:t>o</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a:t>
            </a:r>
            <a:endParaRPr spc="5" dirty="0">
              <a:latin typeface="Calibri" panose="020F0502020204030204" charset="0"/>
              <a:cs typeface="Calibri" panose="020F0502020204030204" charset="0"/>
            </a:endParaRPr>
          </a:p>
        </p:txBody>
      </p:sp>
      <p:sp>
        <p:nvSpPr>
          <p:cNvPr id="3" name="object 3"/>
          <p:cNvSpPr txBox="1"/>
          <p:nvPr/>
        </p:nvSpPr>
        <p:spPr>
          <a:xfrm>
            <a:off x="1130300" y="1854200"/>
            <a:ext cx="9699625" cy="2094865"/>
          </a:xfrm>
          <a:prstGeom prst="rect">
            <a:avLst/>
          </a:prstGeom>
        </p:spPr>
        <p:txBody>
          <a:bodyPr vert="horz" wrap="square" lIns="0" tIns="12700" rIns="0" bIns="0" rtlCol="0">
            <a:spAutoFit/>
          </a:bodyPr>
          <a:lstStyle/>
          <a:p>
            <a:pPr marL="12700">
              <a:lnSpc>
                <a:spcPct val="100000"/>
              </a:lnSpc>
              <a:spcBef>
                <a:spcPts val="100"/>
              </a:spcBef>
            </a:pPr>
            <a:r>
              <a:rPr sz="2800" b="1" spc="-25" dirty="0">
                <a:solidFill>
                  <a:srgbClr val="424242"/>
                </a:solidFill>
                <a:latin typeface="Calibri" panose="020F0502020204030204" charset="0"/>
                <a:cs typeface="Calibri" panose="020F0502020204030204" charset="0"/>
              </a:rPr>
              <a:t>Social</a:t>
            </a:r>
            <a:r>
              <a:rPr sz="2800" b="1" spc="-55" dirty="0">
                <a:solidFill>
                  <a:srgbClr val="424242"/>
                </a:solidFill>
                <a:latin typeface="Calibri" panose="020F0502020204030204" charset="0"/>
                <a:cs typeface="Calibri" panose="020F0502020204030204" charset="0"/>
              </a:rPr>
              <a:t> </a:t>
            </a:r>
            <a:r>
              <a:rPr sz="2800" b="1" spc="-10" dirty="0">
                <a:solidFill>
                  <a:srgbClr val="424242"/>
                </a:solidFill>
                <a:latin typeface="Calibri" panose="020F0502020204030204" charset="0"/>
                <a:cs typeface="Calibri" panose="020F0502020204030204" charset="0"/>
              </a:rPr>
              <a:t>Media</a:t>
            </a:r>
            <a:r>
              <a:rPr sz="2800" b="1" spc="-110" dirty="0">
                <a:solidFill>
                  <a:srgbClr val="424242"/>
                </a:solidFill>
                <a:latin typeface="Calibri" panose="020F0502020204030204" charset="0"/>
                <a:cs typeface="Calibri" panose="020F0502020204030204" charset="0"/>
              </a:rPr>
              <a:t> </a:t>
            </a:r>
            <a:r>
              <a:rPr sz="2800" b="1" spc="55" dirty="0">
                <a:solidFill>
                  <a:srgbClr val="424242"/>
                </a:solidFill>
                <a:latin typeface="Calibri" panose="020F0502020204030204" charset="0"/>
                <a:cs typeface="Calibri" panose="020F0502020204030204" charset="0"/>
              </a:rPr>
              <a:t>Ad</a:t>
            </a:r>
            <a:r>
              <a:rPr sz="2800" b="1" spc="-90" dirty="0">
                <a:solidFill>
                  <a:srgbClr val="424242"/>
                </a:solidFill>
                <a:latin typeface="Calibri" panose="020F0502020204030204" charset="0"/>
                <a:cs typeface="Calibri" panose="020F0502020204030204" charset="0"/>
              </a:rPr>
              <a:t> </a:t>
            </a:r>
            <a:r>
              <a:rPr sz="2800" b="1" spc="-15" dirty="0">
                <a:solidFill>
                  <a:srgbClr val="424242"/>
                </a:solidFill>
                <a:latin typeface="Calibri" panose="020F0502020204030204" charset="0"/>
                <a:cs typeface="Calibri" panose="020F0502020204030204" charset="0"/>
              </a:rPr>
              <a:t>Campaigns</a:t>
            </a:r>
            <a:endParaRPr sz="2800">
              <a:latin typeface="Calibri" panose="020F0502020204030204" charset="0"/>
              <a:cs typeface="Calibri" panose="020F0502020204030204" charset="0"/>
            </a:endParaRPr>
          </a:p>
          <a:p>
            <a:pPr>
              <a:lnSpc>
                <a:spcPct val="100000"/>
              </a:lnSpc>
              <a:spcBef>
                <a:spcPts val="35"/>
              </a:spcBef>
            </a:pPr>
            <a:endParaRPr sz="3250">
              <a:latin typeface="Calibri" panose="020F0502020204030204" charset="0"/>
              <a:cs typeface="Calibri" panose="020F0502020204030204" charset="0"/>
            </a:endParaRPr>
          </a:p>
          <a:p>
            <a:pPr marL="228600">
              <a:lnSpc>
                <a:spcPct val="100000"/>
              </a:lnSpc>
              <a:spcBef>
                <a:spcPts val="5"/>
              </a:spcBef>
            </a:pPr>
            <a:r>
              <a:rPr sz="1900" b="1" spc="-10" dirty="0">
                <a:latin typeface="Calibri" panose="020F0502020204030204" charset="0"/>
                <a:cs typeface="Calibri" panose="020F0502020204030204" charset="0"/>
              </a:rPr>
              <a:t>A</a:t>
            </a:r>
            <a:r>
              <a:rPr sz="1900" b="1" spc="-5" dirty="0">
                <a:latin typeface="Calibri" panose="020F0502020204030204" charset="0"/>
                <a:cs typeface="Calibri" panose="020F0502020204030204" charset="0"/>
              </a:rPr>
              <a:t>d</a:t>
            </a:r>
            <a:r>
              <a:rPr sz="1900" b="1" spc="-45" dirty="0">
                <a:latin typeface="Calibri" panose="020F0502020204030204" charset="0"/>
                <a:cs typeface="Calibri" panose="020F0502020204030204" charset="0"/>
              </a:rPr>
              <a:t> </a:t>
            </a:r>
            <a:r>
              <a:rPr sz="1900" b="1" spc="-10" dirty="0">
                <a:latin typeface="Calibri" panose="020F0502020204030204" charset="0"/>
                <a:cs typeface="Calibri" panose="020F0502020204030204" charset="0"/>
              </a:rPr>
              <a:t>C</a:t>
            </a:r>
            <a:r>
              <a:rPr sz="1900" b="1" spc="-125" dirty="0">
                <a:latin typeface="Calibri" panose="020F0502020204030204" charset="0"/>
                <a:cs typeface="Calibri" panose="020F0502020204030204" charset="0"/>
              </a:rPr>
              <a:t>a</a:t>
            </a:r>
            <a:r>
              <a:rPr sz="1900" b="1" spc="-45" dirty="0">
                <a:latin typeface="Calibri" panose="020F0502020204030204" charset="0"/>
                <a:cs typeface="Calibri" panose="020F0502020204030204" charset="0"/>
              </a:rPr>
              <a:t>m</a:t>
            </a:r>
            <a:r>
              <a:rPr sz="1900" b="1" spc="25" dirty="0">
                <a:latin typeface="Calibri" panose="020F0502020204030204" charset="0"/>
                <a:cs typeface="Calibri" panose="020F0502020204030204" charset="0"/>
              </a:rPr>
              <a:t>p</a:t>
            </a:r>
            <a:r>
              <a:rPr sz="1900" b="1" spc="-125" dirty="0">
                <a:latin typeface="Calibri" panose="020F0502020204030204" charset="0"/>
                <a:cs typeface="Calibri" panose="020F0502020204030204" charset="0"/>
              </a:rPr>
              <a:t>a</a:t>
            </a:r>
            <a:r>
              <a:rPr sz="1900" b="1" spc="-10" dirty="0">
                <a:latin typeface="Calibri" panose="020F0502020204030204" charset="0"/>
                <a:cs typeface="Calibri" panose="020F0502020204030204" charset="0"/>
              </a:rPr>
              <a:t>i</a:t>
            </a:r>
            <a:r>
              <a:rPr sz="1900" b="1" spc="-80" dirty="0">
                <a:latin typeface="Calibri" panose="020F0502020204030204" charset="0"/>
                <a:cs typeface="Calibri" panose="020F0502020204030204" charset="0"/>
              </a:rPr>
              <a:t>g</a:t>
            </a:r>
            <a:r>
              <a:rPr sz="1900" b="1" spc="25" dirty="0">
                <a:latin typeface="Calibri" panose="020F0502020204030204" charset="0"/>
                <a:cs typeface="Calibri" panose="020F0502020204030204" charset="0"/>
              </a:rPr>
              <a:t>n</a:t>
            </a:r>
            <a:r>
              <a:rPr sz="1900" b="1" spc="-5" dirty="0">
                <a:latin typeface="Calibri" panose="020F0502020204030204" charset="0"/>
                <a:cs typeface="Calibri" panose="020F0502020204030204" charset="0"/>
              </a:rPr>
              <a:t>s</a:t>
            </a:r>
            <a:r>
              <a:rPr sz="1900" b="1" spc="-155" dirty="0">
                <a:latin typeface="Calibri" panose="020F0502020204030204" charset="0"/>
                <a:cs typeface="Calibri" panose="020F0502020204030204" charset="0"/>
              </a:rPr>
              <a:t> </a:t>
            </a:r>
            <a:r>
              <a:rPr sz="1900" b="1" spc="25" dirty="0">
                <a:latin typeface="Calibri" panose="020F0502020204030204" charset="0"/>
                <a:cs typeface="Calibri" panose="020F0502020204030204" charset="0"/>
              </a:rPr>
              <a:t>o</a:t>
            </a:r>
            <a:r>
              <a:rPr sz="1900" b="1" spc="-75" dirty="0">
                <a:latin typeface="Calibri" panose="020F0502020204030204" charset="0"/>
                <a:cs typeface="Calibri" panose="020F0502020204030204" charset="0"/>
              </a:rPr>
              <a:t>v</a:t>
            </a:r>
            <a:r>
              <a:rPr sz="1900" b="1" dirty="0">
                <a:latin typeface="Calibri" panose="020F0502020204030204" charset="0"/>
                <a:cs typeface="Calibri" panose="020F0502020204030204" charset="0"/>
              </a:rPr>
              <a:t>e</a:t>
            </a:r>
            <a:r>
              <a:rPr sz="1900" b="1" spc="25" dirty="0">
                <a:latin typeface="Calibri" panose="020F0502020204030204" charset="0"/>
                <a:cs typeface="Calibri" panose="020F0502020204030204" charset="0"/>
              </a:rPr>
              <a:t>r</a:t>
            </a:r>
            <a:r>
              <a:rPr sz="1900" b="1" spc="-70" dirty="0">
                <a:latin typeface="Calibri" panose="020F0502020204030204" charset="0"/>
                <a:cs typeface="Calibri" panose="020F0502020204030204" charset="0"/>
              </a:rPr>
              <a:t> </a:t>
            </a:r>
            <a:r>
              <a:rPr sz="1900" b="1" spc="-80" dirty="0">
                <a:latin typeface="Calibri" panose="020F0502020204030204" charset="0"/>
                <a:cs typeface="Calibri" panose="020F0502020204030204" charset="0"/>
              </a:rPr>
              <a:t>S</a:t>
            </a:r>
            <a:r>
              <a:rPr sz="1900" b="1" spc="25" dirty="0">
                <a:latin typeface="Calibri" panose="020F0502020204030204" charset="0"/>
                <a:cs typeface="Calibri" panose="020F0502020204030204" charset="0"/>
              </a:rPr>
              <a:t>o</a:t>
            </a:r>
            <a:r>
              <a:rPr sz="1900" b="1" spc="-85" dirty="0">
                <a:latin typeface="Calibri" panose="020F0502020204030204" charset="0"/>
                <a:cs typeface="Calibri" panose="020F0502020204030204" charset="0"/>
              </a:rPr>
              <a:t>c</a:t>
            </a:r>
            <a:r>
              <a:rPr sz="1900" b="1" spc="-10" dirty="0">
                <a:latin typeface="Calibri" panose="020F0502020204030204" charset="0"/>
                <a:cs typeface="Calibri" panose="020F0502020204030204" charset="0"/>
              </a:rPr>
              <a:t>i</a:t>
            </a:r>
            <a:r>
              <a:rPr sz="1900" b="1" spc="-25" dirty="0">
                <a:latin typeface="Calibri" panose="020F0502020204030204" charset="0"/>
                <a:cs typeface="Calibri" panose="020F0502020204030204" charset="0"/>
              </a:rPr>
              <a:t>a</a:t>
            </a:r>
            <a:r>
              <a:rPr sz="1900" b="1" spc="-5" dirty="0">
                <a:latin typeface="Calibri" panose="020F0502020204030204" charset="0"/>
                <a:cs typeface="Calibri" panose="020F0502020204030204" charset="0"/>
              </a:rPr>
              <a:t>l</a:t>
            </a:r>
            <a:r>
              <a:rPr sz="1900" b="1" spc="-80" dirty="0">
                <a:latin typeface="Calibri" panose="020F0502020204030204" charset="0"/>
                <a:cs typeface="Calibri" panose="020F0502020204030204" charset="0"/>
              </a:rPr>
              <a:t> </a:t>
            </a:r>
            <a:r>
              <a:rPr sz="1900" b="1" spc="-55" dirty="0">
                <a:latin typeface="Calibri" panose="020F0502020204030204" charset="0"/>
                <a:cs typeface="Calibri" panose="020F0502020204030204" charset="0"/>
              </a:rPr>
              <a:t>M</a:t>
            </a:r>
            <a:r>
              <a:rPr sz="1900" b="1" dirty="0">
                <a:latin typeface="Calibri" panose="020F0502020204030204" charset="0"/>
                <a:cs typeface="Calibri" panose="020F0502020204030204" charset="0"/>
              </a:rPr>
              <a:t>e</a:t>
            </a:r>
            <a:r>
              <a:rPr sz="1900" b="1" spc="-80" dirty="0">
                <a:latin typeface="Calibri" panose="020F0502020204030204" charset="0"/>
                <a:cs typeface="Calibri" panose="020F0502020204030204" charset="0"/>
              </a:rPr>
              <a:t>d</a:t>
            </a:r>
            <a:r>
              <a:rPr sz="1900" b="1" spc="-10" dirty="0">
                <a:latin typeface="Calibri" panose="020F0502020204030204" charset="0"/>
                <a:cs typeface="Calibri" panose="020F0502020204030204" charset="0"/>
              </a:rPr>
              <a:t>i</a:t>
            </a:r>
            <a:r>
              <a:rPr sz="1900" b="1" spc="-125" dirty="0">
                <a:latin typeface="Calibri" panose="020F0502020204030204" charset="0"/>
                <a:cs typeface="Calibri" panose="020F0502020204030204" charset="0"/>
              </a:rPr>
              <a:t>a</a:t>
            </a:r>
            <a:r>
              <a:rPr sz="1900" b="1" spc="-5" dirty="0">
                <a:latin typeface="Calibri" panose="020F0502020204030204" charset="0"/>
                <a:cs typeface="Calibri" panose="020F0502020204030204" charset="0"/>
              </a:rPr>
              <a:t>:</a:t>
            </a:r>
            <a:endParaRPr sz="1900">
              <a:latin typeface="Calibri" panose="020F0502020204030204" charset="0"/>
              <a:cs typeface="Calibri" panose="020F0502020204030204" charset="0"/>
            </a:endParaRPr>
          </a:p>
          <a:p>
            <a:pPr>
              <a:lnSpc>
                <a:spcPct val="100000"/>
              </a:lnSpc>
              <a:spcBef>
                <a:spcPts val="35"/>
              </a:spcBef>
            </a:pPr>
            <a:endParaRPr sz="1850">
              <a:latin typeface="Calibri" panose="020F0502020204030204" charset="0"/>
              <a:cs typeface="Calibri" panose="020F0502020204030204" charset="0"/>
            </a:endParaRPr>
          </a:p>
          <a:p>
            <a:pPr marL="228600" marR="5080">
              <a:lnSpc>
                <a:spcPts val="2200"/>
              </a:lnSpc>
              <a:spcBef>
                <a:spcPts val="5"/>
              </a:spcBef>
            </a:pPr>
            <a:r>
              <a:rPr sz="1900" spc="-35" dirty="0">
                <a:latin typeface="Calibri" panose="020F0502020204030204" charset="0"/>
                <a:cs typeface="Calibri" panose="020F0502020204030204" charset="0"/>
              </a:rPr>
              <a:t>Come </a:t>
            </a:r>
            <a:r>
              <a:rPr sz="1900" spc="-50" dirty="0">
                <a:latin typeface="Calibri" panose="020F0502020204030204" charset="0"/>
                <a:cs typeface="Calibri" panose="020F0502020204030204" charset="0"/>
              </a:rPr>
              <a:t>up with </a:t>
            </a:r>
            <a:r>
              <a:rPr sz="1900" spc="-5" dirty="0">
                <a:latin typeface="Calibri" panose="020F0502020204030204" charset="0"/>
                <a:cs typeface="Calibri" panose="020F0502020204030204" charset="0"/>
              </a:rPr>
              <a:t>3 </a:t>
            </a:r>
            <a:r>
              <a:rPr sz="1900" spc="-30" dirty="0">
                <a:latin typeface="Calibri" panose="020F0502020204030204" charset="0"/>
                <a:cs typeface="Calibri" panose="020F0502020204030204" charset="0"/>
              </a:rPr>
              <a:t>ad </a:t>
            </a:r>
            <a:r>
              <a:rPr sz="1900" spc="-35" dirty="0">
                <a:latin typeface="Calibri" panose="020F0502020204030204" charset="0"/>
                <a:cs typeface="Calibri" panose="020F0502020204030204" charset="0"/>
              </a:rPr>
              <a:t>campaigns </a:t>
            </a:r>
            <a:r>
              <a:rPr sz="1900" spc="-45" dirty="0">
                <a:latin typeface="Calibri" panose="020F0502020204030204" charset="0"/>
                <a:cs typeface="Calibri" panose="020F0502020204030204" charset="0"/>
              </a:rPr>
              <a:t>each </a:t>
            </a:r>
            <a:r>
              <a:rPr sz="1900" spc="-50" dirty="0">
                <a:latin typeface="Calibri" panose="020F0502020204030204" charset="0"/>
                <a:cs typeface="Calibri" panose="020F0502020204030204" charset="0"/>
              </a:rPr>
              <a:t>covering </a:t>
            </a:r>
            <a:r>
              <a:rPr sz="1900" spc="-20" dirty="0">
                <a:latin typeface="Calibri" panose="020F0502020204030204" charset="0"/>
                <a:cs typeface="Calibri" panose="020F0502020204030204" charset="0"/>
              </a:rPr>
              <a:t>one </a:t>
            </a:r>
            <a:r>
              <a:rPr sz="1900" spc="-25" dirty="0">
                <a:latin typeface="Calibri" panose="020F0502020204030204" charset="0"/>
                <a:cs typeface="Calibri" panose="020F0502020204030204" charset="0"/>
              </a:rPr>
              <a:t>of </a:t>
            </a:r>
            <a:r>
              <a:rPr sz="1900" spc="-40" dirty="0">
                <a:latin typeface="Calibri" panose="020F0502020204030204" charset="0"/>
                <a:cs typeface="Calibri" panose="020F0502020204030204" charset="0"/>
              </a:rPr>
              <a:t>the mentioned </a:t>
            </a:r>
            <a:r>
              <a:rPr sz="1900" spc="-55" dirty="0">
                <a:latin typeface="Calibri" panose="020F0502020204030204" charset="0"/>
                <a:cs typeface="Calibri" panose="020F0502020204030204" charset="0"/>
              </a:rPr>
              <a:t>goals: </a:t>
            </a:r>
            <a:r>
              <a:rPr sz="1900" spc="-40" dirty="0">
                <a:latin typeface="Calibri" panose="020F0502020204030204" charset="0"/>
                <a:cs typeface="Calibri" panose="020F0502020204030204" charset="0"/>
              </a:rPr>
              <a:t>brand </a:t>
            </a:r>
            <a:r>
              <a:rPr sz="1900" spc="-50" dirty="0">
                <a:latin typeface="Calibri" panose="020F0502020204030204" charset="0"/>
                <a:cs typeface="Calibri" panose="020F0502020204030204" charset="0"/>
              </a:rPr>
              <a:t>awareness, </a:t>
            </a:r>
            <a:r>
              <a:rPr sz="1900" spc="-459" dirty="0">
                <a:latin typeface="Calibri" panose="020F0502020204030204" charset="0"/>
                <a:cs typeface="Calibri" panose="020F0502020204030204" charset="0"/>
              </a:rPr>
              <a:t> </a:t>
            </a:r>
            <a:r>
              <a:rPr sz="1900" spc="-55" dirty="0">
                <a:latin typeface="Calibri" panose="020F0502020204030204" charset="0"/>
                <a:cs typeface="Calibri" panose="020F0502020204030204" charset="0"/>
              </a:rPr>
              <a:t>driving</a:t>
            </a:r>
            <a:r>
              <a:rPr sz="1900" spc="-45"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website</a:t>
            </a:r>
            <a:r>
              <a:rPr sz="1900" spc="-80" dirty="0">
                <a:latin typeface="Calibri" panose="020F0502020204030204" charset="0"/>
                <a:cs typeface="Calibri" panose="020F0502020204030204" charset="0"/>
              </a:rPr>
              <a:t> </a:t>
            </a:r>
            <a:r>
              <a:rPr sz="1900" spc="-25" dirty="0">
                <a:latin typeface="Calibri" panose="020F0502020204030204" charset="0"/>
                <a:cs typeface="Calibri" panose="020F0502020204030204" charset="0"/>
              </a:rPr>
              <a:t>traffic,</a:t>
            </a:r>
            <a:r>
              <a:rPr sz="1900" spc="-50"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or</a:t>
            </a:r>
            <a:r>
              <a:rPr sz="1900" spc="-12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generating</a:t>
            </a:r>
            <a:r>
              <a:rPr sz="1900" spc="-40" dirty="0">
                <a:latin typeface="Calibri" panose="020F0502020204030204" charset="0"/>
                <a:cs typeface="Calibri" panose="020F0502020204030204" charset="0"/>
              </a:rPr>
              <a:t> </a:t>
            </a:r>
            <a:r>
              <a:rPr sz="1900" spc="-25" dirty="0">
                <a:latin typeface="Calibri" panose="020F0502020204030204" charset="0"/>
                <a:cs typeface="Calibri" panose="020F0502020204030204" charset="0"/>
              </a:rPr>
              <a:t>leads</a:t>
            </a:r>
            <a:endParaRPr sz="1900">
              <a:latin typeface="Calibri" panose="020F0502020204030204" charset="0"/>
              <a:cs typeface="Calibri" panose="020F050202020403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11948795" y="530860"/>
            <a:ext cx="307975" cy="4148455"/>
          </a:xfrm>
          <a:prstGeom prst="rect">
            <a:avLst/>
          </a:prstGeom>
        </p:spPr>
        <p:txBody>
          <a:bodyPr vert="horz" wrap="square" lIns="0" tIns="12700" rIns="0" bIns="0" rtlCol="0">
            <a:spAutoFit/>
          </a:bodyPr>
          <a:lstStyle/>
          <a:p>
            <a:pPr marL="3365500" marR="5080" indent="-3352800">
              <a:lnSpc>
                <a:spcPct val="110000"/>
              </a:lnSpc>
              <a:spcBef>
                <a:spcPts val="100"/>
              </a:spcBef>
            </a:pPr>
            <a:endParaRPr spc="5" dirty="0">
              <a:latin typeface="Calibri" panose="020F0502020204030204" charset="0"/>
              <a:cs typeface="Calibri" panose="020F0502020204030204" charset="0"/>
            </a:endParaRPr>
          </a:p>
        </p:txBody>
      </p:sp>
      <p:sp>
        <p:nvSpPr>
          <p:cNvPr id="4" name="Text Box 3"/>
          <p:cNvSpPr txBox="1"/>
          <p:nvPr/>
        </p:nvSpPr>
        <p:spPr>
          <a:xfrm>
            <a:off x="457200" y="1066800"/>
            <a:ext cx="5290185" cy="2061210"/>
          </a:xfrm>
          <a:prstGeom prst="rect">
            <a:avLst/>
          </a:prstGeom>
          <a:noFill/>
        </p:spPr>
        <p:txBody>
          <a:bodyPr wrap="square" rtlCol="0">
            <a:spAutoFit/>
          </a:bodyPr>
          <a:p>
            <a:r>
              <a:rPr lang="en-US" sz="3200" b="1"/>
              <a:t>Brand Awareness :</a:t>
            </a:r>
            <a:endParaRPr lang="en-US" sz="2400" b="1"/>
          </a:p>
          <a:p>
            <a:endParaRPr lang="en-US" sz="2400" b="1"/>
          </a:p>
          <a:p>
            <a:r>
              <a:rPr lang="en-US" sz="2400" b="1"/>
              <a:t>Targeting : </a:t>
            </a:r>
            <a:r>
              <a:rPr lang="en-US" sz="2400"/>
              <a:t>Location : India , all genders, Age , Interest : Motor Insurance, </a:t>
            </a:r>
            <a:endParaRPr lang="en-US" sz="2400"/>
          </a:p>
          <a:p>
            <a:r>
              <a:rPr lang="en-US" sz="2400"/>
              <a:t>Health Insurance.</a:t>
            </a:r>
            <a:endParaRPr lang="en-US" sz="2400"/>
          </a:p>
        </p:txBody>
      </p:sp>
      <p:sp>
        <p:nvSpPr>
          <p:cNvPr id="7" name="Content Placeholder 6"/>
          <p:cNvSpPr>
            <a:spLocks noGrp="1"/>
          </p:cNvSpPr>
          <p:nvPr>
            <p:ph sz="half" idx="3"/>
          </p:nvPr>
        </p:nvSpPr>
        <p:spPr/>
        <p:txBody>
          <a:bodyPr/>
          <a:p>
            <a:endParaRPr lang="en-US"/>
          </a:p>
        </p:txBody>
      </p:sp>
      <p:pic>
        <p:nvPicPr>
          <p:cNvPr id="6" name="Content Placeholder 5" descr="Annotation 2023-08-03 124256 -1"/>
          <p:cNvPicPr>
            <a:picLocks noChangeAspect="1"/>
          </p:cNvPicPr>
          <p:nvPr>
            <p:ph sz="half" idx="2"/>
          </p:nvPr>
        </p:nvPicPr>
        <p:blipFill>
          <a:blip r:embed="rId1"/>
          <a:stretch>
            <a:fillRect/>
          </a:stretch>
        </p:blipFill>
        <p:spPr>
          <a:xfrm>
            <a:off x="6172200" y="838200"/>
            <a:ext cx="5312410" cy="52654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11506200" y="530860"/>
            <a:ext cx="103505" cy="4784725"/>
          </a:xfrm>
          <a:prstGeom prst="rect">
            <a:avLst/>
          </a:prstGeom>
        </p:spPr>
        <p:txBody>
          <a:bodyPr vert="horz" wrap="square" lIns="0" tIns="12700" rIns="0" bIns="0" rtlCol="0">
            <a:spAutoFit/>
          </a:bodyPr>
          <a:lstStyle/>
          <a:p>
            <a:pPr marL="3365500" marR="5080" indent="-3352800">
              <a:lnSpc>
                <a:spcPct val="110000"/>
              </a:lnSpc>
              <a:spcBef>
                <a:spcPts val="100"/>
              </a:spcBef>
            </a:pPr>
            <a:endParaRPr spc="5" dirty="0">
              <a:latin typeface="Calibri" panose="020F0502020204030204" charset="0"/>
              <a:cs typeface="Calibri" panose="020F0502020204030204" charset="0"/>
            </a:endParaRPr>
          </a:p>
        </p:txBody>
      </p:sp>
      <p:sp>
        <p:nvSpPr>
          <p:cNvPr id="3" name="Text Box 2"/>
          <p:cNvSpPr txBox="1"/>
          <p:nvPr/>
        </p:nvSpPr>
        <p:spPr>
          <a:xfrm>
            <a:off x="685800" y="990600"/>
            <a:ext cx="4928870" cy="2922905"/>
          </a:xfrm>
          <a:prstGeom prst="rect">
            <a:avLst/>
          </a:prstGeom>
          <a:noFill/>
        </p:spPr>
        <p:txBody>
          <a:bodyPr wrap="square" rtlCol="0">
            <a:spAutoFit/>
          </a:bodyPr>
          <a:p>
            <a:pPr algn="l"/>
            <a:r>
              <a:rPr lang="en-US" sz="3200" b="1"/>
              <a:t>Driving Website traffic :</a:t>
            </a:r>
            <a:endParaRPr lang="en-US" sz="3200" b="1"/>
          </a:p>
          <a:p>
            <a:pPr algn="l"/>
            <a:endParaRPr lang="en-US" sz="3200" b="1"/>
          </a:p>
          <a:p>
            <a:pPr algn="l"/>
            <a:r>
              <a:rPr lang="en-US" sz="2400" b="1"/>
              <a:t>Targeting :</a:t>
            </a:r>
            <a:r>
              <a:rPr lang="en-US" sz="2400">
                <a:sym typeface="+mn-ea"/>
              </a:rPr>
              <a:t>Location : India , all genders, Age , </a:t>
            </a:r>
            <a:r>
              <a:rPr lang="en-US" sz="2400" b="1"/>
              <a:t> </a:t>
            </a:r>
            <a:r>
              <a:rPr lang="en-US" sz="2400">
                <a:sym typeface="+mn-ea"/>
              </a:rPr>
              <a:t>Interest : Motor Insurance, </a:t>
            </a:r>
            <a:endParaRPr lang="en-US" sz="2400"/>
          </a:p>
          <a:p>
            <a:pPr algn="l"/>
            <a:r>
              <a:rPr lang="en-US" sz="2400">
                <a:sym typeface="+mn-ea"/>
              </a:rPr>
              <a:t>Health Insurance.</a:t>
            </a:r>
            <a:endParaRPr lang="en-US" sz="2400"/>
          </a:p>
          <a:p>
            <a:endParaRPr lang="en-US" sz="2400" b="1"/>
          </a:p>
        </p:txBody>
      </p:sp>
      <p:pic>
        <p:nvPicPr>
          <p:cNvPr id="7" name="Content Placeholder 6" descr="Annotation 2023-08-03 143227   7"/>
          <p:cNvPicPr>
            <a:picLocks noChangeAspect="1"/>
          </p:cNvPicPr>
          <p:nvPr>
            <p:ph sz="half" idx="2"/>
          </p:nvPr>
        </p:nvPicPr>
        <p:blipFill>
          <a:blip r:embed="rId1"/>
          <a:stretch>
            <a:fillRect/>
          </a:stretch>
        </p:blipFill>
        <p:spPr>
          <a:xfrm>
            <a:off x="12237720" y="2971800"/>
            <a:ext cx="212090" cy="276860"/>
          </a:xfrm>
          <a:prstGeom prst="rect">
            <a:avLst/>
          </a:prstGeom>
        </p:spPr>
      </p:pic>
      <p:pic>
        <p:nvPicPr>
          <p:cNvPr id="8" name="Content Placeholder 7" descr="Annotation 2023-08-03 143227"/>
          <p:cNvPicPr>
            <a:picLocks noChangeAspect="1"/>
          </p:cNvPicPr>
          <p:nvPr>
            <p:ph sz="half" idx="3"/>
          </p:nvPr>
        </p:nvPicPr>
        <p:blipFill>
          <a:blip r:embed="rId1"/>
          <a:stretch>
            <a:fillRect/>
          </a:stretch>
        </p:blipFill>
        <p:spPr>
          <a:xfrm>
            <a:off x="7164705" y="1217295"/>
            <a:ext cx="4175760" cy="51974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11506200" y="530860"/>
            <a:ext cx="464820" cy="3830320"/>
          </a:xfrm>
          <a:prstGeom prst="rect">
            <a:avLst/>
          </a:prstGeom>
        </p:spPr>
        <p:txBody>
          <a:bodyPr vert="horz" wrap="square" lIns="0" tIns="12700" rIns="0" bIns="0" rtlCol="0">
            <a:spAutoFit/>
          </a:bodyPr>
          <a:lstStyle/>
          <a:p>
            <a:pPr marL="3365500" marR="5080" indent="-3352800">
              <a:lnSpc>
                <a:spcPct val="110000"/>
              </a:lnSpc>
              <a:spcBef>
                <a:spcPts val="100"/>
              </a:spcBef>
            </a:pPr>
            <a:endParaRPr spc="5" dirty="0">
              <a:latin typeface="Calibri" panose="020F0502020204030204" charset="0"/>
              <a:cs typeface="Calibri" panose="020F0502020204030204" charset="0"/>
            </a:endParaRPr>
          </a:p>
        </p:txBody>
      </p:sp>
      <p:sp>
        <p:nvSpPr>
          <p:cNvPr id="4" name="Text Box 3"/>
          <p:cNvSpPr txBox="1"/>
          <p:nvPr/>
        </p:nvSpPr>
        <p:spPr>
          <a:xfrm>
            <a:off x="457200" y="1295400"/>
            <a:ext cx="5071745" cy="2553335"/>
          </a:xfrm>
          <a:prstGeom prst="rect">
            <a:avLst/>
          </a:prstGeom>
          <a:noFill/>
        </p:spPr>
        <p:txBody>
          <a:bodyPr wrap="square" rtlCol="0">
            <a:spAutoFit/>
          </a:bodyPr>
          <a:p>
            <a:pPr algn="l"/>
            <a:r>
              <a:rPr lang="en-US" sz="3200" b="1"/>
              <a:t>Generating Leads : </a:t>
            </a:r>
            <a:endParaRPr lang="en-US" sz="3200" b="1"/>
          </a:p>
          <a:p>
            <a:pPr algn="l"/>
            <a:endParaRPr lang="en-US" sz="3200" b="1"/>
          </a:p>
          <a:p>
            <a:pPr algn="l"/>
            <a:r>
              <a:rPr lang="en-US" sz="2400" b="1"/>
              <a:t>Targeting :</a:t>
            </a:r>
            <a:r>
              <a:rPr lang="en-US" sz="2400">
                <a:sym typeface="+mn-ea"/>
              </a:rPr>
              <a:t>Location : India , all genders, Age , </a:t>
            </a:r>
            <a:r>
              <a:rPr lang="en-US" sz="2400" b="1"/>
              <a:t> </a:t>
            </a:r>
            <a:r>
              <a:rPr lang="en-US" sz="2400">
                <a:sym typeface="+mn-ea"/>
              </a:rPr>
              <a:t>Interest : Motor Insurance, </a:t>
            </a:r>
            <a:endParaRPr lang="en-US" sz="2400"/>
          </a:p>
          <a:p>
            <a:pPr algn="l"/>
            <a:r>
              <a:rPr lang="en-US" sz="2400">
                <a:sym typeface="+mn-ea"/>
              </a:rPr>
              <a:t>Health Insurance.</a:t>
            </a:r>
            <a:endParaRPr lang="en-US" sz="2400"/>
          </a:p>
          <a:p>
            <a:endParaRPr lang="en-US" sz="2400" b="1"/>
          </a:p>
        </p:txBody>
      </p:sp>
      <p:sp>
        <p:nvSpPr>
          <p:cNvPr id="8" name="Content Placeholder 7"/>
          <p:cNvSpPr/>
          <p:nvPr>
            <p:ph sz="half" idx="2"/>
          </p:nvPr>
        </p:nvSpPr>
        <p:spPr>
          <a:xfrm>
            <a:off x="6400800" y="1600200"/>
            <a:ext cx="5303520" cy="4526280"/>
          </a:xfrm>
        </p:spPr>
        <p:txBody>
          <a:bodyPr/>
          <a:p>
            <a:endParaRPr lang="en-US"/>
          </a:p>
        </p:txBody>
      </p:sp>
      <p:pic>
        <p:nvPicPr>
          <p:cNvPr id="9" name="Content Placeholder 8" descr="WhatsApp Image 2023-08-03 at 2.51.43 PM"/>
          <p:cNvPicPr>
            <a:picLocks noChangeAspect="1"/>
          </p:cNvPicPr>
          <p:nvPr>
            <p:ph sz="half" idx="3"/>
          </p:nvPr>
        </p:nvPicPr>
        <p:blipFill>
          <a:blip r:embed="rId1"/>
          <a:stretch>
            <a:fillRect/>
          </a:stretch>
        </p:blipFill>
        <p:spPr>
          <a:xfrm>
            <a:off x="6278880" y="1536065"/>
            <a:ext cx="5303520" cy="44418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860800" marR="5080" indent="-3848100">
              <a:lnSpc>
                <a:spcPct val="117000"/>
              </a:lnSpc>
              <a:spcBef>
                <a:spcPts val="100"/>
              </a:spcBef>
            </a:pPr>
            <a:r>
              <a:rPr sz="2500" spc="10" dirty="0">
                <a:latin typeface="Calibri" panose="020F0502020204030204" charset="0"/>
                <a:cs typeface="Calibri" panose="020F0502020204030204" charset="0"/>
              </a:rPr>
              <a:t>Part </a:t>
            </a:r>
            <a:r>
              <a:rPr sz="2500" spc="-20" dirty="0">
                <a:latin typeface="Calibri" panose="020F0502020204030204" charset="0"/>
                <a:cs typeface="Calibri" panose="020F0502020204030204" charset="0"/>
              </a:rPr>
              <a:t>1: </a:t>
            </a:r>
            <a:r>
              <a:rPr sz="2500" spc="-10" dirty="0">
                <a:latin typeface="Calibri" panose="020F0502020204030204" charset="0"/>
                <a:cs typeface="Calibri" panose="020F0502020204030204" charset="0"/>
              </a:rPr>
              <a:t>Brand </a:t>
            </a:r>
            <a:r>
              <a:rPr sz="2500" spc="-35" dirty="0">
                <a:latin typeface="Calibri" panose="020F0502020204030204" charset="0"/>
                <a:cs typeface="Calibri" panose="020F0502020204030204" charset="0"/>
              </a:rPr>
              <a:t>study, </a:t>
            </a:r>
            <a:r>
              <a:rPr sz="2500" dirty="0">
                <a:latin typeface="Calibri" panose="020F0502020204030204" charset="0"/>
                <a:cs typeface="Calibri" panose="020F0502020204030204" charset="0"/>
              </a:rPr>
              <a:t>Competitor </a:t>
            </a:r>
            <a:r>
              <a:rPr sz="2500" spc="-10" dirty="0">
                <a:latin typeface="Calibri" panose="020F0502020204030204" charset="0"/>
                <a:cs typeface="Calibri" panose="020F0502020204030204" charset="0"/>
              </a:rPr>
              <a:t>Analysis </a:t>
            </a:r>
            <a:r>
              <a:rPr sz="2500" spc="-5" dirty="0">
                <a:latin typeface="Calibri" panose="020F0502020204030204" charset="0"/>
                <a:cs typeface="Calibri" panose="020F0502020204030204" charset="0"/>
              </a:rPr>
              <a:t>&amp; Buyer’s/Audience’s </a:t>
            </a:r>
            <a:r>
              <a:rPr sz="2500" spc="-610" dirty="0">
                <a:latin typeface="Calibri" panose="020F0502020204030204" charset="0"/>
                <a:cs typeface="Calibri" panose="020F0502020204030204" charset="0"/>
              </a:rPr>
              <a:t> </a:t>
            </a:r>
            <a:r>
              <a:rPr sz="2500" spc="10" dirty="0">
                <a:latin typeface="Calibri" panose="020F0502020204030204" charset="0"/>
                <a:cs typeface="Calibri" panose="020F0502020204030204" charset="0"/>
              </a:rPr>
              <a:t>Persona</a:t>
            </a:r>
            <a:endParaRPr sz="2500">
              <a:latin typeface="Calibri" panose="020F0502020204030204" charset="0"/>
              <a:cs typeface="Calibri" panose="020F0502020204030204" charset="0"/>
            </a:endParaRPr>
          </a:p>
        </p:txBody>
      </p:sp>
      <p:sp>
        <p:nvSpPr>
          <p:cNvPr id="3" name="object 3"/>
          <p:cNvSpPr txBox="1"/>
          <p:nvPr/>
        </p:nvSpPr>
        <p:spPr>
          <a:xfrm>
            <a:off x="1371600" y="2362200"/>
            <a:ext cx="3218180" cy="320040"/>
          </a:xfrm>
          <a:prstGeom prst="rect">
            <a:avLst/>
          </a:prstGeom>
        </p:spPr>
        <p:txBody>
          <a:bodyPr vert="horz" wrap="square" lIns="0" tIns="12700" rIns="0" bIns="0" rtlCol="0">
            <a:spAutoFit/>
          </a:bodyPr>
          <a:lstStyle/>
          <a:p>
            <a:pPr marL="12700" indent="0">
              <a:lnSpc>
                <a:spcPct val="100000"/>
              </a:lnSpc>
              <a:spcBef>
                <a:spcPts val="100"/>
              </a:spcBef>
              <a:buFont typeface="Lucida Sans Unicode" panose="020B0602030504020204"/>
              <a:buNone/>
              <a:tabLst>
                <a:tab pos="431165" algn="l"/>
                <a:tab pos="431800" algn="l"/>
              </a:tabLst>
            </a:pPr>
            <a:r>
              <a:rPr sz="1900" b="1" spc="-25" dirty="0">
                <a:latin typeface="Calibri" panose="020F0502020204030204" charset="0"/>
                <a:cs typeface="Calibri" panose="020F0502020204030204" charset="0"/>
              </a:rPr>
              <a:t> </a:t>
            </a:r>
            <a:r>
              <a:rPr sz="2000" b="1" spc="-40" dirty="0">
                <a:latin typeface="Calibri" panose="020F0502020204030204" charset="0"/>
                <a:cs typeface="Calibri" panose="020F0502020204030204" charset="0"/>
              </a:rPr>
              <a:t>Brand</a:t>
            </a:r>
            <a:r>
              <a:rPr sz="2000" b="1" spc="-55" dirty="0">
                <a:latin typeface="Calibri" panose="020F0502020204030204" charset="0"/>
                <a:cs typeface="Calibri" panose="020F0502020204030204" charset="0"/>
              </a:rPr>
              <a:t> </a:t>
            </a:r>
            <a:r>
              <a:rPr sz="2000" b="1" spc="-40" dirty="0">
                <a:latin typeface="Calibri" panose="020F0502020204030204" charset="0"/>
                <a:cs typeface="Calibri" panose="020F0502020204030204" charset="0"/>
              </a:rPr>
              <a:t>Messaging:</a:t>
            </a:r>
            <a:endParaRPr sz="2000">
              <a:latin typeface="Calibri" panose="020F0502020204030204" charset="0"/>
              <a:cs typeface="Calibri" panose="020F0502020204030204" charset="0"/>
            </a:endParaRPr>
          </a:p>
        </p:txBody>
      </p:sp>
      <p:sp>
        <p:nvSpPr>
          <p:cNvPr id="4" name="object 4"/>
          <p:cNvSpPr txBox="1"/>
          <p:nvPr/>
        </p:nvSpPr>
        <p:spPr>
          <a:xfrm>
            <a:off x="2821940" y="6357620"/>
            <a:ext cx="3370579" cy="320040"/>
          </a:xfrm>
          <a:prstGeom prst="rect">
            <a:avLst/>
          </a:prstGeom>
        </p:spPr>
        <p:txBody>
          <a:bodyPr vert="horz" wrap="square" lIns="0" tIns="12700" rIns="0" bIns="0" rtlCol="0">
            <a:spAutoFit/>
          </a:bodyPr>
          <a:lstStyle/>
          <a:p>
            <a:pPr marL="12700" indent="0">
              <a:lnSpc>
                <a:spcPct val="100000"/>
              </a:lnSpc>
              <a:spcBef>
                <a:spcPts val="100"/>
              </a:spcBef>
              <a:buFont typeface="Lucida Sans Unicode" panose="020B0602030504020204"/>
              <a:buNone/>
              <a:tabLst>
                <a:tab pos="431165" algn="l"/>
                <a:tab pos="431800" algn="l"/>
              </a:tabLst>
            </a:pPr>
            <a:r>
              <a:rPr sz="2000">
                <a:latin typeface="Calibri" panose="020F0502020204030204" charset="0"/>
                <a:cs typeface="Calibri" panose="020F0502020204030204" charset="0"/>
              </a:rPr>
              <a:t> Keeping it Simpler</a:t>
            </a:r>
            <a:endParaRPr sz="2000">
              <a:latin typeface="Calibri" panose="020F0502020204030204" charset="0"/>
              <a:cs typeface="Calibri" panose="020F0502020204030204" charset="0"/>
            </a:endParaRPr>
          </a:p>
        </p:txBody>
      </p:sp>
      <p:sp>
        <p:nvSpPr>
          <p:cNvPr id="5" name="Text Box 4"/>
          <p:cNvSpPr txBox="1"/>
          <p:nvPr/>
        </p:nvSpPr>
        <p:spPr>
          <a:xfrm>
            <a:off x="1295400" y="1752600"/>
            <a:ext cx="4885055" cy="398780"/>
          </a:xfrm>
          <a:prstGeom prst="rect">
            <a:avLst/>
          </a:prstGeom>
          <a:noFill/>
        </p:spPr>
        <p:txBody>
          <a:bodyPr wrap="none" rtlCol="0">
            <a:spAutoFit/>
          </a:bodyPr>
          <a:p>
            <a:r>
              <a:rPr lang="en-US" sz="2000" b="1"/>
              <a:t>COMPANY/TOPIC for project : </a:t>
            </a:r>
            <a:r>
              <a:rPr lang="en-US" sz="2000"/>
              <a:t>Digit Insurance</a:t>
            </a:r>
            <a:endParaRPr lang="en-US" sz="2000"/>
          </a:p>
        </p:txBody>
      </p:sp>
      <p:pic>
        <p:nvPicPr>
          <p:cNvPr id="11" name="Content Placeholder 10"/>
          <p:cNvPicPr>
            <a:picLocks noChangeAspect="1"/>
          </p:cNvPicPr>
          <p:nvPr>
            <p:ph sz="half" idx="2"/>
          </p:nvPr>
        </p:nvPicPr>
        <p:blipFill>
          <a:blip r:embed="rId1"/>
          <a:stretch>
            <a:fillRect/>
          </a:stretch>
        </p:blipFill>
        <p:spPr>
          <a:xfrm>
            <a:off x="1828800" y="3200400"/>
            <a:ext cx="3201670" cy="1800860"/>
          </a:xfrm>
          <a:prstGeom prst="rect">
            <a:avLst/>
          </a:prstGeom>
        </p:spPr>
      </p:pic>
      <p:pic>
        <p:nvPicPr>
          <p:cNvPr id="101" name="Content Placeholder 100"/>
          <p:cNvPicPr/>
          <p:nvPr>
            <p:ph sz="half" idx="3"/>
          </p:nvPr>
        </p:nvPicPr>
        <p:blipFill>
          <a:blip r:embed="rId2"/>
          <a:stretch>
            <a:fillRect/>
          </a:stretch>
        </p:blipFill>
        <p:spPr>
          <a:xfrm>
            <a:off x="5638800" y="3218180"/>
            <a:ext cx="2134870" cy="1783080"/>
          </a:xfrm>
          <a:prstGeom prst="rect">
            <a:avLst/>
          </a:prstGeom>
          <a:noFill/>
          <a:ln w="9525">
            <a:noFill/>
          </a:ln>
        </p:spPr>
      </p:pic>
      <p:sp>
        <p:nvSpPr>
          <p:cNvPr id="14" name="Text Box 13"/>
          <p:cNvSpPr txBox="1"/>
          <p:nvPr/>
        </p:nvSpPr>
        <p:spPr>
          <a:xfrm>
            <a:off x="1752600" y="5715000"/>
            <a:ext cx="4063365" cy="368300"/>
          </a:xfrm>
          <a:prstGeom prst="rect">
            <a:avLst/>
          </a:prstGeom>
          <a:noFill/>
        </p:spPr>
        <p:txBody>
          <a:bodyPr wrap="none" rtlCol="0">
            <a:spAutoFit/>
          </a:bodyPr>
          <a:p>
            <a:pPr algn="l"/>
            <a:r>
              <a:rPr lang="en-US"/>
              <a:t>https://paganresearch.io/images/digit.jpg</a:t>
            </a:r>
            <a:endParaRPr lang="en-US"/>
          </a:p>
        </p:txBody>
      </p:sp>
      <p:sp>
        <p:nvSpPr>
          <p:cNvPr id="16" name="Text Box 15"/>
          <p:cNvSpPr txBox="1"/>
          <p:nvPr/>
        </p:nvSpPr>
        <p:spPr>
          <a:xfrm>
            <a:off x="1752600" y="5364480"/>
            <a:ext cx="6888480" cy="368300"/>
          </a:xfrm>
          <a:prstGeom prst="rect">
            <a:avLst/>
          </a:prstGeom>
          <a:noFill/>
        </p:spPr>
        <p:txBody>
          <a:bodyPr wrap="none" rtlCol="0">
            <a:spAutoFit/>
          </a:bodyPr>
          <a:p>
            <a:pPr algn="l"/>
            <a:r>
              <a:rPr lang="en-US"/>
              <a:t>https://thedigitalyug.com/ImageStorage/cl632022121535PM779666.jpg</a:t>
            </a:r>
            <a:endParaRPr lang="en-US"/>
          </a:p>
        </p:txBody>
      </p:sp>
      <p:sp>
        <p:nvSpPr>
          <p:cNvPr id="17" name="Text Box 16"/>
          <p:cNvSpPr txBox="1"/>
          <p:nvPr/>
        </p:nvSpPr>
        <p:spPr>
          <a:xfrm>
            <a:off x="1828800" y="6303010"/>
            <a:ext cx="993140" cy="398780"/>
          </a:xfrm>
          <a:prstGeom prst="rect">
            <a:avLst/>
          </a:prstGeom>
          <a:noFill/>
        </p:spPr>
        <p:txBody>
          <a:bodyPr wrap="none" rtlCol="0">
            <a:spAutoFit/>
          </a:bodyPr>
          <a:p>
            <a:r>
              <a:rPr lang="en-US" sz="2000" b="1"/>
              <a:t>Tagline:</a:t>
            </a:r>
            <a:endParaRPr lang="en-US" sz="20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530859"/>
            <a:ext cx="10820400" cy="654685"/>
          </a:xfrm>
          <a:prstGeom prst="rect">
            <a:avLst/>
          </a:prstGeom>
        </p:spPr>
        <p:txBody>
          <a:bodyPr vert="horz" wrap="square" lIns="0" tIns="12700" rIns="0" bIns="0" rtlCol="0">
            <a:spAutoFit/>
          </a:bodyPr>
          <a:lstStyle/>
          <a:p>
            <a:pPr marL="3365500" marR="5080" indent="-3352800">
              <a:lnSpc>
                <a:spcPct val="110000"/>
              </a:lnSpc>
              <a:spcBef>
                <a:spcPts val="100"/>
              </a:spcBef>
            </a:pPr>
            <a:r>
              <a:rPr spc="-35" dirty="0">
                <a:latin typeface="Calibri" panose="020F0502020204030204" charset="0"/>
                <a:cs typeface="Calibri" panose="020F0502020204030204" charset="0"/>
              </a:rPr>
              <a:t>Part </a:t>
            </a:r>
            <a:r>
              <a:rPr spc="-50" dirty="0">
                <a:latin typeface="Calibri" panose="020F0502020204030204" charset="0"/>
                <a:cs typeface="Calibri" panose="020F0502020204030204" charset="0"/>
              </a:rPr>
              <a:t>4: </a:t>
            </a:r>
            <a:r>
              <a:rPr spc="-45" dirty="0">
                <a:latin typeface="Calibri" panose="020F0502020204030204" charset="0"/>
                <a:cs typeface="Calibri" panose="020F0502020204030204" charset="0"/>
              </a:rPr>
              <a:t>Content </a:t>
            </a:r>
            <a:r>
              <a:rPr spc="-35" dirty="0">
                <a:latin typeface="Calibri" panose="020F0502020204030204" charset="0"/>
                <a:cs typeface="Calibri" panose="020F0502020204030204" charset="0"/>
              </a:rPr>
              <a:t>Creation and </a:t>
            </a:r>
            <a:r>
              <a:rPr spc="-30" dirty="0">
                <a:latin typeface="Calibri" panose="020F0502020204030204" charset="0"/>
                <a:cs typeface="Calibri" panose="020F0502020204030204" charset="0"/>
              </a:rPr>
              <a:t>Curation </a:t>
            </a:r>
            <a:r>
              <a:rPr spc="-55" dirty="0">
                <a:latin typeface="Calibri" panose="020F0502020204030204" charset="0"/>
                <a:cs typeface="Calibri" panose="020F0502020204030204" charset="0"/>
              </a:rPr>
              <a:t>(Post </a:t>
            </a:r>
            <a:r>
              <a:rPr spc="-40" dirty="0">
                <a:latin typeface="Calibri" panose="020F0502020204030204" charset="0"/>
                <a:cs typeface="Calibri" panose="020F0502020204030204" charset="0"/>
              </a:rPr>
              <a:t>creations, </a:t>
            </a:r>
            <a:r>
              <a:rPr spc="-35" dirty="0">
                <a:latin typeface="Calibri" panose="020F0502020204030204" charset="0"/>
                <a:cs typeface="Calibri" panose="020F0502020204030204" charset="0"/>
              </a:rPr>
              <a:t>Designs/Video </a:t>
            </a:r>
            <a:r>
              <a:rPr spc="-40" dirty="0">
                <a:latin typeface="Calibri" panose="020F0502020204030204" charset="0"/>
                <a:cs typeface="Calibri" panose="020F0502020204030204" charset="0"/>
              </a:rPr>
              <a:t>Editing, </a:t>
            </a:r>
            <a:r>
              <a:rPr spc="-10" dirty="0">
                <a:latin typeface="Calibri" panose="020F0502020204030204" charset="0"/>
                <a:cs typeface="Calibri" panose="020F0502020204030204" charset="0"/>
              </a:rPr>
              <a:t>Ad </a:t>
            </a:r>
            <a:r>
              <a:rPr spc="-40" dirty="0">
                <a:latin typeface="Calibri" panose="020F0502020204030204" charset="0"/>
                <a:cs typeface="Calibri" panose="020F0502020204030204" charset="0"/>
              </a:rPr>
              <a:t>Campaigns </a:t>
            </a:r>
            <a:r>
              <a:rPr spc="-30" dirty="0">
                <a:latin typeface="Calibri" panose="020F0502020204030204" charset="0"/>
                <a:cs typeface="Calibri" panose="020F0502020204030204" charset="0"/>
              </a:rPr>
              <a:t>over Social </a:t>
            </a:r>
            <a:r>
              <a:rPr spc="-459"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M</a:t>
            </a:r>
            <a:r>
              <a:rPr dirty="0">
                <a:latin typeface="Calibri" panose="020F0502020204030204" charset="0"/>
                <a:cs typeface="Calibri" panose="020F0502020204030204" charset="0"/>
              </a:rPr>
              <a:t>e</a:t>
            </a:r>
            <a:r>
              <a:rPr spc="-80" dirty="0">
                <a:latin typeface="Calibri" panose="020F0502020204030204" charset="0"/>
                <a:cs typeface="Calibri" panose="020F0502020204030204" charset="0"/>
              </a:rPr>
              <a:t>d</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a</a:t>
            </a:r>
            <a:r>
              <a:rPr spc="-95" dirty="0">
                <a:latin typeface="Calibri" panose="020F0502020204030204" charset="0"/>
                <a:cs typeface="Calibri" panose="020F0502020204030204" charset="0"/>
              </a:rPr>
              <a:t> </a:t>
            </a:r>
            <a:r>
              <a:rPr spc="-125" dirty="0">
                <a:latin typeface="Calibri" panose="020F0502020204030204" charset="0"/>
                <a:cs typeface="Calibri" panose="020F0502020204030204" charset="0"/>
              </a:rPr>
              <a:t>a</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E</a:t>
            </a:r>
            <a:r>
              <a:rPr spc="-45" dirty="0">
                <a:latin typeface="Calibri" panose="020F0502020204030204" charset="0"/>
                <a:cs typeface="Calibri" panose="020F0502020204030204" charset="0"/>
              </a:rPr>
              <a:t>m</a:t>
            </a:r>
            <a:r>
              <a:rPr spc="-125" dirty="0">
                <a:latin typeface="Calibri" panose="020F0502020204030204" charset="0"/>
                <a:cs typeface="Calibri" panose="020F0502020204030204" charset="0"/>
              </a:rPr>
              <a:t>a</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l</a:t>
            </a:r>
            <a:r>
              <a:rPr spc="-80"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a:t>
            </a:r>
            <a:r>
              <a:rPr spc="-80" dirty="0">
                <a:latin typeface="Calibri" panose="020F0502020204030204" charset="0"/>
                <a:cs typeface="Calibri" panose="020F0502020204030204" charset="0"/>
              </a:rPr>
              <a:t>d</a:t>
            </a:r>
            <a:r>
              <a:rPr dirty="0">
                <a:latin typeface="Calibri" panose="020F0502020204030204" charset="0"/>
                <a:cs typeface="Calibri" panose="020F0502020204030204" charset="0"/>
              </a:rPr>
              <a:t>e</a:t>
            </a:r>
            <a:r>
              <a:rPr spc="-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10" dirty="0">
                <a:latin typeface="Calibri" panose="020F0502020204030204" charset="0"/>
                <a:cs typeface="Calibri" panose="020F0502020204030204" charset="0"/>
              </a:rPr>
              <a:t>i</a:t>
            </a:r>
            <a:r>
              <a:rPr spc="25" dirty="0">
                <a:latin typeface="Calibri" panose="020F0502020204030204" charset="0"/>
                <a:cs typeface="Calibri" panose="020F0502020204030204" charset="0"/>
              </a:rPr>
              <a:t>o</a:t>
            </a:r>
            <a:r>
              <a:rPr spc="-10" dirty="0">
                <a:latin typeface="Calibri" panose="020F0502020204030204" charset="0"/>
                <a:cs typeface="Calibri" panose="020F0502020204030204" charset="0"/>
              </a:rPr>
              <a:t>n</a:t>
            </a:r>
            <a:r>
              <a:rPr spc="-14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a</a:t>
            </a:r>
            <a:r>
              <a:rPr spc="-7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a:t>
            </a:r>
            <a:r>
              <a:rPr spc="30" dirty="0">
                <a:latin typeface="Calibri" panose="020F0502020204030204" charset="0"/>
                <a:cs typeface="Calibri" panose="020F0502020204030204" charset="0"/>
              </a:rPr>
              <a:t>r</a:t>
            </a:r>
            <a:r>
              <a:rPr dirty="0">
                <a:latin typeface="Calibri" panose="020F0502020204030204" charset="0"/>
                <a:cs typeface="Calibri" panose="020F0502020204030204" charset="0"/>
              </a:rPr>
              <a:t>e</a:t>
            </a:r>
            <a:r>
              <a:rPr spc="-1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0" dirty="0">
                <a:latin typeface="Calibri" panose="020F0502020204030204" charset="0"/>
                <a:cs typeface="Calibri" panose="020F0502020204030204" charset="0"/>
              </a:rPr>
              <a:t>i</a:t>
            </a:r>
            <a:r>
              <a:rPr spc="-75" dirty="0">
                <a:latin typeface="Calibri" panose="020F0502020204030204" charset="0"/>
                <a:cs typeface="Calibri" panose="020F0502020204030204" charset="0"/>
              </a:rPr>
              <a:t>o</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a:t>
            </a:r>
            <a:endParaRPr spc="5" dirty="0">
              <a:latin typeface="Calibri" panose="020F0502020204030204" charset="0"/>
              <a:cs typeface="Calibri" panose="020F0502020204030204" charset="0"/>
            </a:endParaRPr>
          </a:p>
        </p:txBody>
      </p:sp>
      <p:sp>
        <p:nvSpPr>
          <p:cNvPr id="3" name="object 3"/>
          <p:cNvSpPr txBox="1"/>
          <p:nvPr/>
        </p:nvSpPr>
        <p:spPr>
          <a:xfrm>
            <a:off x="914400" y="2567305"/>
            <a:ext cx="10194925" cy="1723390"/>
          </a:xfrm>
          <a:prstGeom prst="rect">
            <a:avLst/>
          </a:prstGeom>
        </p:spPr>
        <p:txBody>
          <a:bodyPr vert="horz" wrap="square" lIns="0" tIns="12700" rIns="0" bIns="0" rtlCol="0">
            <a:spAutoFit/>
          </a:bodyPr>
          <a:lstStyle/>
          <a:p>
            <a:pPr marL="431800">
              <a:lnSpc>
                <a:spcPts val="2240"/>
              </a:lnSpc>
              <a:spcBef>
                <a:spcPts val="100"/>
              </a:spcBef>
            </a:pPr>
            <a:r>
              <a:rPr sz="1900" b="1" spc="-40" dirty="0">
                <a:latin typeface="Calibri" panose="020F0502020204030204" charset="0"/>
                <a:cs typeface="Calibri" panose="020F0502020204030204" charset="0"/>
              </a:rPr>
              <a:t>For</a:t>
            </a:r>
            <a:r>
              <a:rPr sz="1900" b="1" spc="-75" dirty="0">
                <a:latin typeface="Calibri" panose="020F0502020204030204" charset="0"/>
                <a:cs typeface="Calibri" panose="020F0502020204030204" charset="0"/>
              </a:rPr>
              <a:t> </a:t>
            </a:r>
            <a:r>
              <a:rPr sz="1900" b="1" spc="-15" dirty="0">
                <a:latin typeface="Calibri" panose="020F0502020204030204" charset="0"/>
                <a:cs typeface="Calibri" panose="020F0502020204030204" charset="0"/>
              </a:rPr>
              <a:t>every</a:t>
            </a:r>
            <a:r>
              <a:rPr sz="1900" b="1" spc="-35" dirty="0">
                <a:latin typeface="Calibri" panose="020F0502020204030204" charset="0"/>
                <a:cs typeface="Calibri" panose="020F0502020204030204" charset="0"/>
              </a:rPr>
              <a:t> </a:t>
            </a:r>
            <a:r>
              <a:rPr sz="1900" b="1" spc="-45" dirty="0">
                <a:latin typeface="Calibri" panose="020F0502020204030204" charset="0"/>
                <a:cs typeface="Calibri" panose="020F0502020204030204" charset="0"/>
              </a:rPr>
              <a:t>campaign </a:t>
            </a:r>
            <a:r>
              <a:rPr sz="1900" b="1" spc="-30" dirty="0">
                <a:latin typeface="Calibri" panose="020F0502020204030204" charset="0"/>
                <a:cs typeface="Calibri" panose="020F0502020204030204" charset="0"/>
              </a:rPr>
              <a:t>clearly </a:t>
            </a:r>
            <a:r>
              <a:rPr sz="1900" b="1" spc="-20" dirty="0">
                <a:latin typeface="Calibri" panose="020F0502020204030204" charset="0"/>
                <a:cs typeface="Calibri" panose="020F0502020204030204" charset="0"/>
              </a:rPr>
              <a:t>define:</a:t>
            </a:r>
            <a:endParaRPr sz="1900">
              <a:latin typeface="Calibri" panose="020F0502020204030204" charset="0"/>
              <a:cs typeface="Calibri" panose="020F0502020204030204" charset="0"/>
            </a:endParaRPr>
          </a:p>
          <a:p>
            <a:pPr marL="431800" indent="-419100">
              <a:lnSpc>
                <a:spcPts val="2200"/>
              </a:lnSpc>
              <a:buFont typeface="Lucida Sans Unicode" panose="020B0602030504020204"/>
              <a:buChar char="●"/>
              <a:tabLst>
                <a:tab pos="431165" algn="l"/>
                <a:tab pos="431800" algn="l"/>
              </a:tabLst>
            </a:pPr>
            <a:r>
              <a:rPr sz="1900" b="1" spc="-25" dirty="0">
                <a:latin typeface="Calibri" panose="020F0502020204030204" charset="0"/>
                <a:cs typeface="Calibri" panose="020F0502020204030204" charset="0"/>
              </a:rPr>
              <a:t>Advertising</a:t>
            </a:r>
            <a:r>
              <a:rPr sz="1900" b="1" spc="-155" dirty="0">
                <a:latin typeface="Calibri" panose="020F0502020204030204" charset="0"/>
                <a:cs typeface="Calibri" panose="020F0502020204030204" charset="0"/>
              </a:rPr>
              <a:t> </a:t>
            </a:r>
            <a:r>
              <a:rPr sz="1900" b="1" spc="-30" dirty="0">
                <a:latin typeface="Calibri" panose="020F0502020204030204" charset="0"/>
                <a:cs typeface="Calibri" panose="020F0502020204030204" charset="0"/>
              </a:rPr>
              <a:t>Goals:</a:t>
            </a:r>
            <a:r>
              <a:rPr sz="1900" b="1" spc="-5" dirty="0">
                <a:latin typeface="Calibri" panose="020F0502020204030204" charset="0"/>
                <a:cs typeface="Calibri" panose="020F0502020204030204" charset="0"/>
              </a:rPr>
              <a:t> </a:t>
            </a:r>
            <a:r>
              <a:rPr sz="1900" spc="-55" dirty="0">
                <a:latin typeface="Calibri" panose="020F0502020204030204" charset="0"/>
                <a:cs typeface="Calibri" panose="020F0502020204030204" charset="0"/>
              </a:rPr>
              <a:t>increasing</a:t>
            </a:r>
            <a:r>
              <a:rPr sz="1900" spc="-3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brand</a:t>
            </a:r>
            <a:r>
              <a:rPr sz="1900" spc="-3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awareness,</a:t>
            </a:r>
            <a:r>
              <a:rPr sz="1900" spc="-45" dirty="0">
                <a:latin typeface="Calibri" panose="020F0502020204030204" charset="0"/>
                <a:cs typeface="Calibri" panose="020F0502020204030204" charset="0"/>
              </a:rPr>
              <a:t> </a:t>
            </a:r>
            <a:r>
              <a:rPr sz="1900" spc="-55" dirty="0">
                <a:latin typeface="Calibri" panose="020F0502020204030204" charset="0"/>
                <a:cs typeface="Calibri" panose="020F0502020204030204" charset="0"/>
              </a:rPr>
              <a:t>driving</a:t>
            </a:r>
            <a:r>
              <a:rPr sz="1900" spc="-3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website</a:t>
            </a:r>
            <a:r>
              <a:rPr sz="1900" spc="-75" dirty="0">
                <a:latin typeface="Calibri" panose="020F0502020204030204" charset="0"/>
                <a:cs typeface="Calibri" panose="020F0502020204030204" charset="0"/>
              </a:rPr>
              <a:t> </a:t>
            </a:r>
            <a:r>
              <a:rPr sz="1900" spc="-25" dirty="0">
                <a:latin typeface="Calibri" panose="020F0502020204030204" charset="0"/>
                <a:cs typeface="Calibri" panose="020F0502020204030204" charset="0"/>
              </a:rPr>
              <a:t>traffic,</a:t>
            </a:r>
            <a:r>
              <a:rPr sz="1900" spc="-40" dirty="0">
                <a:latin typeface="Calibri" panose="020F0502020204030204" charset="0"/>
                <a:cs typeface="Calibri" panose="020F0502020204030204" charset="0"/>
              </a:rPr>
              <a:t> </a:t>
            </a:r>
            <a:r>
              <a:rPr sz="1900" spc="-55" dirty="0">
                <a:latin typeface="Calibri" panose="020F0502020204030204" charset="0"/>
                <a:cs typeface="Calibri" panose="020F0502020204030204" charset="0"/>
              </a:rPr>
              <a:t>or</a:t>
            </a:r>
            <a:r>
              <a:rPr sz="1900" spc="-1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generating</a:t>
            </a:r>
            <a:r>
              <a:rPr sz="1900" spc="-3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leads.</a:t>
            </a:r>
            <a:endParaRPr sz="1900">
              <a:latin typeface="Calibri" panose="020F0502020204030204" charset="0"/>
              <a:cs typeface="Calibri" panose="020F0502020204030204" charset="0"/>
            </a:endParaRPr>
          </a:p>
          <a:p>
            <a:pPr marL="431800" marR="5080" indent="-419100">
              <a:lnSpc>
                <a:spcPts val="2200"/>
              </a:lnSpc>
              <a:spcBef>
                <a:spcPts val="100"/>
              </a:spcBef>
              <a:buFont typeface="Lucida Sans Unicode" panose="020B0602030504020204"/>
              <a:buChar char="●"/>
              <a:tabLst>
                <a:tab pos="431165" algn="l"/>
                <a:tab pos="431800" algn="l"/>
              </a:tabLst>
            </a:pPr>
            <a:r>
              <a:rPr sz="1900" b="1" spc="-15" dirty="0">
                <a:latin typeface="Calibri" panose="020F0502020204030204" charset="0"/>
                <a:cs typeface="Calibri" panose="020F0502020204030204" charset="0"/>
              </a:rPr>
              <a:t>Audience</a:t>
            </a:r>
            <a:r>
              <a:rPr sz="1900" b="1" spc="-100" dirty="0">
                <a:latin typeface="Calibri" panose="020F0502020204030204" charset="0"/>
                <a:cs typeface="Calibri" panose="020F0502020204030204" charset="0"/>
              </a:rPr>
              <a:t> </a:t>
            </a:r>
            <a:r>
              <a:rPr sz="1900" b="1" spc="-30" dirty="0">
                <a:latin typeface="Calibri" panose="020F0502020204030204" charset="0"/>
                <a:cs typeface="Calibri" panose="020F0502020204030204" charset="0"/>
              </a:rPr>
              <a:t>Targeting:</a:t>
            </a:r>
            <a:r>
              <a:rPr sz="1900" b="1"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Define</a:t>
            </a:r>
            <a:r>
              <a:rPr sz="1900" spc="3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7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target</a:t>
            </a:r>
            <a:r>
              <a:rPr sz="1900" spc="-85"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audience</a:t>
            </a:r>
            <a:r>
              <a:rPr sz="1900" spc="-75" dirty="0">
                <a:latin typeface="Calibri" panose="020F0502020204030204" charset="0"/>
                <a:cs typeface="Calibri" panose="020F0502020204030204" charset="0"/>
              </a:rPr>
              <a:t> </a:t>
            </a:r>
            <a:r>
              <a:rPr sz="1900" spc="-15" dirty="0">
                <a:latin typeface="Calibri" panose="020F0502020204030204" charset="0"/>
                <a:cs typeface="Calibri" panose="020F0502020204030204" charset="0"/>
              </a:rPr>
              <a:t>for</a:t>
            </a:r>
            <a:r>
              <a:rPr sz="1900" spc="-110"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the</a:t>
            </a:r>
            <a:r>
              <a:rPr sz="1900" spc="-70"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ad</a:t>
            </a:r>
            <a:r>
              <a:rPr sz="1900" spc="-3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campaigns</a:t>
            </a:r>
            <a:r>
              <a:rPr sz="1900" spc="-50" dirty="0">
                <a:latin typeface="Calibri" panose="020F0502020204030204" charset="0"/>
                <a:cs typeface="Calibri" panose="020F0502020204030204" charset="0"/>
              </a:rPr>
              <a:t> based</a:t>
            </a:r>
            <a:r>
              <a:rPr sz="1900" spc="-35" dirty="0">
                <a:latin typeface="Calibri" panose="020F0502020204030204" charset="0"/>
                <a:cs typeface="Calibri" panose="020F0502020204030204" charset="0"/>
              </a:rPr>
              <a:t> </a:t>
            </a:r>
            <a:r>
              <a:rPr sz="1900" spc="-10" dirty="0">
                <a:latin typeface="Calibri" panose="020F0502020204030204" charset="0"/>
                <a:cs typeface="Calibri" panose="020F0502020204030204" charset="0"/>
              </a:rPr>
              <a:t>on</a:t>
            </a:r>
            <a:r>
              <a:rPr sz="1900" spc="-114"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demographics, </a:t>
            </a:r>
            <a:r>
              <a:rPr sz="1900" spc="-459"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interests,</a:t>
            </a:r>
            <a:r>
              <a:rPr sz="1900" spc="-155" dirty="0">
                <a:latin typeface="Calibri" panose="020F0502020204030204" charset="0"/>
                <a:cs typeface="Calibri" panose="020F0502020204030204" charset="0"/>
              </a:rPr>
              <a:t> </a:t>
            </a:r>
            <a:r>
              <a:rPr sz="1900" spc="-15" dirty="0">
                <a:latin typeface="Calibri" panose="020F0502020204030204" charset="0"/>
                <a:cs typeface="Calibri" panose="020F0502020204030204" charset="0"/>
              </a:rPr>
              <a:t>and</a:t>
            </a:r>
            <a:r>
              <a:rPr sz="1900" spc="-145"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behavior.</a:t>
            </a:r>
            <a:endParaRPr sz="1900">
              <a:latin typeface="Calibri" panose="020F0502020204030204" charset="0"/>
              <a:cs typeface="Calibri" panose="020F0502020204030204" charset="0"/>
            </a:endParaRPr>
          </a:p>
          <a:p>
            <a:pPr marL="431800" marR="1065530" indent="-419100">
              <a:lnSpc>
                <a:spcPts val="2200"/>
              </a:lnSpc>
              <a:buFont typeface="Lucida Sans Unicode" panose="020B0602030504020204"/>
              <a:buChar char="●"/>
              <a:tabLst>
                <a:tab pos="431165" algn="l"/>
                <a:tab pos="431800" algn="l"/>
              </a:tabLst>
            </a:pPr>
            <a:r>
              <a:rPr sz="1900" b="1" spc="-10" dirty="0">
                <a:latin typeface="Calibri" panose="020F0502020204030204" charset="0"/>
                <a:cs typeface="Calibri" panose="020F0502020204030204" charset="0"/>
              </a:rPr>
              <a:t>Ad</a:t>
            </a:r>
            <a:r>
              <a:rPr sz="1900" b="1" spc="-45" dirty="0">
                <a:latin typeface="Calibri" panose="020F0502020204030204" charset="0"/>
                <a:cs typeface="Calibri" panose="020F0502020204030204" charset="0"/>
              </a:rPr>
              <a:t> </a:t>
            </a:r>
            <a:r>
              <a:rPr sz="1900" b="1" spc="-40" dirty="0">
                <a:latin typeface="Calibri" panose="020F0502020204030204" charset="0"/>
                <a:cs typeface="Calibri" panose="020F0502020204030204" charset="0"/>
              </a:rPr>
              <a:t>Creation:</a:t>
            </a:r>
            <a:r>
              <a:rPr sz="1900" b="1" spc="-5" dirty="0">
                <a:latin typeface="Calibri" panose="020F0502020204030204" charset="0"/>
                <a:cs typeface="Calibri" panose="020F0502020204030204" charset="0"/>
              </a:rPr>
              <a:t> </a:t>
            </a:r>
            <a:r>
              <a:rPr sz="1900" spc="-25" dirty="0">
                <a:latin typeface="Calibri" panose="020F0502020204030204" charset="0"/>
                <a:cs typeface="Calibri" panose="020F0502020204030204" charset="0"/>
              </a:rPr>
              <a:t>Create</a:t>
            </a:r>
            <a:r>
              <a:rPr sz="1900" spc="-7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visually</a:t>
            </a:r>
            <a:r>
              <a:rPr sz="1900" spc="-7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appealing </a:t>
            </a:r>
            <a:r>
              <a:rPr sz="1900" spc="-30" dirty="0">
                <a:latin typeface="Calibri" panose="020F0502020204030204" charset="0"/>
                <a:cs typeface="Calibri" panose="020F0502020204030204" charset="0"/>
              </a:rPr>
              <a:t>ad</a:t>
            </a:r>
            <a:r>
              <a:rPr sz="1900" spc="-40" dirty="0">
                <a:latin typeface="Calibri" panose="020F0502020204030204" charset="0"/>
                <a:cs typeface="Calibri" panose="020F0502020204030204" charset="0"/>
              </a:rPr>
              <a:t> creatives,</a:t>
            </a:r>
            <a:r>
              <a:rPr sz="1900" spc="-15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compelling</a:t>
            </a:r>
            <a:r>
              <a:rPr sz="1900" spc="-35"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ad</a:t>
            </a:r>
            <a:r>
              <a:rPr sz="1900" spc="-40"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copy</a:t>
            </a:r>
            <a:r>
              <a:rPr sz="1900" spc="-7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and</a:t>
            </a:r>
            <a:r>
              <a:rPr sz="1900" spc="-4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relevant </a:t>
            </a:r>
            <a:r>
              <a:rPr sz="1900" spc="-459" dirty="0">
                <a:latin typeface="Calibri" panose="020F0502020204030204" charset="0"/>
                <a:cs typeface="Calibri" panose="020F0502020204030204" charset="0"/>
              </a:rPr>
              <a:t> </a:t>
            </a:r>
            <a:r>
              <a:rPr sz="1900" spc="-80" dirty="0">
                <a:latin typeface="Calibri" panose="020F0502020204030204" charset="0"/>
                <a:cs typeface="Calibri" panose="020F0502020204030204" charset="0"/>
              </a:rPr>
              <a:t>call-to-action.</a:t>
            </a:r>
            <a:endParaRPr sz="1900">
              <a:latin typeface="Calibri" panose="020F0502020204030204" charset="0"/>
              <a:cs typeface="Calibri" panose="020F05020202040302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530859"/>
            <a:ext cx="10820400" cy="654685"/>
          </a:xfrm>
          <a:prstGeom prst="rect">
            <a:avLst/>
          </a:prstGeom>
        </p:spPr>
        <p:txBody>
          <a:bodyPr vert="horz" wrap="square" lIns="0" tIns="12700" rIns="0" bIns="0" rtlCol="0">
            <a:spAutoFit/>
          </a:bodyPr>
          <a:lstStyle/>
          <a:p>
            <a:pPr marL="3365500" marR="5080" indent="-3352800">
              <a:lnSpc>
                <a:spcPct val="110000"/>
              </a:lnSpc>
              <a:spcBef>
                <a:spcPts val="100"/>
              </a:spcBef>
            </a:pPr>
            <a:r>
              <a:rPr spc="-35" dirty="0">
                <a:latin typeface="Calibri" panose="020F0502020204030204" charset="0"/>
                <a:cs typeface="Calibri" panose="020F0502020204030204" charset="0"/>
              </a:rPr>
              <a:t>Part </a:t>
            </a:r>
            <a:r>
              <a:rPr spc="-50" dirty="0">
                <a:latin typeface="Calibri" panose="020F0502020204030204" charset="0"/>
                <a:cs typeface="Calibri" panose="020F0502020204030204" charset="0"/>
              </a:rPr>
              <a:t>4: </a:t>
            </a:r>
            <a:r>
              <a:rPr spc="-45" dirty="0">
                <a:latin typeface="Calibri" panose="020F0502020204030204" charset="0"/>
                <a:cs typeface="Calibri" panose="020F0502020204030204" charset="0"/>
              </a:rPr>
              <a:t>Content </a:t>
            </a:r>
            <a:r>
              <a:rPr spc="-35" dirty="0">
                <a:latin typeface="Calibri" panose="020F0502020204030204" charset="0"/>
                <a:cs typeface="Calibri" panose="020F0502020204030204" charset="0"/>
              </a:rPr>
              <a:t>Creation and </a:t>
            </a:r>
            <a:r>
              <a:rPr spc="-30" dirty="0">
                <a:latin typeface="Calibri" panose="020F0502020204030204" charset="0"/>
                <a:cs typeface="Calibri" panose="020F0502020204030204" charset="0"/>
              </a:rPr>
              <a:t>Curation </a:t>
            </a:r>
            <a:r>
              <a:rPr spc="-55" dirty="0">
                <a:latin typeface="Calibri" panose="020F0502020204030204" charset="0"/>
                <a:cs typeface="Calibri" panose="020F0502020204030204" charset="0"/>
              </a:rPr>
              <a:t>(Post </a:t>
            </a:r>
            <a:r>
              <a:rPr spc="-40" dirty="0">
                <a:latin typeface="Calibri" panose="020F0502020204030204" charset="0"/>
                <a:cs typeface="Calibri" panose="020F0502020204030204" charset="0"/>
              </a:rPr>
              <a:t>creations, </a:t>
            </a:r>
            <a:r>
              <a:rPr spc="-35" dirty="0">
                <a:latin typeface="Calibri" panose="020F0502020204030204" charset="0"/>
                <a:cs typeface="Calibri" panose="020F0502020204030204" charset="0"/>
              </a:rPr>
              <a:t>Designs/Video </a:t>
            </a:r>
            <a:r>
              <a:rPr spc="-40" dirty="0">
                <a:latin typeface="Calibri" panose="020F0502020204030204" charset="0"/>
                <a:cs typeface="Calibri" panose="020F0502020204030204" charset="0"/>
              </a:rPr>
              <a:t>Editing, </a:t>
            </a:r>
            <a:r>
              <a:rPr spc="-10" dirty="0">
                <a:latin typeface="Calibri" panose="020F0502020204030204" charset="0"/>
                <a:cs typeface="Calibri" panose="020F0502020204030204" charset="0"/>
              </a:rPr>
              <a:t>Ad </a:t>
            </a:r>
            <a:r>
              <a:rPr spc="-40" dirty="0">
                <a:latin typeface="Calibri" panose="020F0502020204030204" charset="0"/>
                <a:cs typeface="Calibri" panose="020F0502020204030204" charset="0"/>
              </a:rPr>
              <a:t>Campaigns </a:t>
            </a:r>
            <a:r>
              <a:rPr spc="-30" dirty="0">
                <a:latin typeface="Calibri" panose="020F0502020204030204" charset="0"/>
                <a:cs typeface="Calibri" panose="020F0502020204030204" charset="0"/>
              </a:rPr>
              <a:t>over Social </a:t>
            </a:r>
            <a:r>
              <a:rPr spc="-459"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M</a:t>
            </a:r>
            <a:r>
              <a:rPr dirty="0">
                <a:latin typeface="Calibri" panose="020F0502020204030204" charset="0"/>
                <a:cs typeface="Calibri" panose="020F0502020204030204" charset="0"/>
              </a:rPr>
              <a:t>e</a:t>
            </a:r>
            <a:r>
              <a:rPr spc="-80" dirty="0">
                <a:latin typeface="Calibri" panose="020F0502020204030204" charset="0"/>
                <a:cs typeface="Calibri" panose="020F0502020204030204" charset="0"/>
              </a:rPr>
              <a:t>d</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a</a:t>
            </a:r>
            <a:r>
              <a:rPr spc="-95" dirty="0">
                <a:latin typeface="Calibri" panose="020F0502020204030204" charset="0"/>
                <a:cs typeface="Calibri" panose="020F0502020204030204" charset="0"/>
              </a:rPr>
              <a:t> </a:t>
            </a:r>
            <a:r>
              <a:rPr spc="-125" dirty="0">
                <a:latin typeface="Calibri" panose="020F0502020204030204" charset="0"/>
                <a:cs typeface="Calibri" panose="020F0502020204030204" charset="0"/>
              </a:rPr>
              <a:t>a</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E</a:t>
            </a:r>
            <a:r>
              <a:rPr spc="-45" dirty="0">
                <a:latin typeface="Calibri" panose="020F0502020204030204" charset="0"/>
                <a:cs typeface="Calibri" panose="020F0502020204030204" charset="0"/>
              </a:rPr>
              <a:t>m</a:t>
            </a:r>
            <a:r>
              <a:rPr spc="-125" dirty="0">
                <a:latin typeface="Calibri" panose="020F0502020204030204" charset="0"/>
                <a:cs typeface="Calibri" panose="020F0502020204030204" charset="0"/>
              </a:rPr>
              <a:t>a</a:t>
            </a:r>
            <a:r>
              <a:rPr spc="-10" dirty="0">
                <a:latin typeface="Calibri" panose="020F0502020204030204" charset="0"/>
                <a:cs typeface="Calibri" panose="020F0502020204030204" charset="0"/>
              </a:rPr>
              <a:t>i</a:t>
            </a:r>
            <a:r>
              <a:rPr spc="-5" dirty="0">
                <a:latin typeface="Calibri" panose="020F0502020204030204" charset="0"/>
                <a:cs typeface="Calibri" panose="020F0502020204030204" charset="0"/>
              </a:rPr>
              <a:t>l</a:t>
            </a:r>
            <a:r>
              <a:rPr spc="-80"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a:t>
            </a:r>
            <a:r>
              <a:rPr spc="-80" dirty="0">
                <a:latin typeface="Calibri" panose="020F0502020204030204" charset="0"/>
                <a:cs typeface="Calibri" panose="020F0502020204030204" charset="0"/>
              </a:rPr>
              <a:t>d</a:t>
            </a:r>
            <a:r>
              <a:rPr dirty="0">
                <a:latin typeface="Calibri" panose="020F0502020204030204" charset="0"/>
                <a:cs typeface="Calibri" panose="020F0502020204030204" charset="0"/>
              </a:rPr>
              <a:t>e</a:t>
            </a:r>
            <a:r>
              <a:rPr spc="-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10" dirty="0">
                <a:latin typeface="Calibri" panose="020F0502020204030204" charset="0"/>
                <a:cs typeface="Calibri" panose="020F0502020204030204" charset="0"/>
              </a:rPr>
              <a:t>i</a:t>
            </a:r>
            <a:r>
              <a:rPr spc="25" dirty="0">
                <a:latin typeface="Calibri" panose="020F0502020204030204" charset="0"/>
                <a:cs typeface="Calibri" panose="020F0502020204030204" charset="0"/>
              </a:rPr>
              <a:t>o</a:t>
            </a:r>
            <a:r>
              <a:rPr spc="-10" dirty="0">
                <a:latin typeface="Calibri" panose="020F0502020204030204" charset="0"/>
                <a:cs typeface="Calibri" panose="020F0502020204030204" charset="0"/>
              </a:rPr>
              <a:t>n</a:t>
            </a:r>
            <a:r>
              <a:rPr spc="-14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a</a:t>
            </a:r>
            <a:r>
              <a:rPr spc="-7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d</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a:t>
            </a:r>
            <a:r>
              <a:rPr spc="30" dirty="0">
                <a:latin typeface="Calibri" panose="020F0502020204030204" charset="0"/>
                <a:cs typeface="Calibri" panose="020F0502020204030204" charset="0"/>
              </a:rPr>
              <a:t>r</a:t>
            </a:r>
            <a:r>
              <a:rPr dirty="0">
                <a:latin typeface="Calibri" panose="020F0502020204030204" charset="0"/>
                <a:cs typeface="Calibri" panose="020F0502020204030204" charset="0"/>
              </a:rPr>
              <a:t>e</a:t>
            </a:r>
            <a:r>
              <a:rPr spc="-125"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t</a:t>
            </a:r>
            <a:r>
              <a:rPr spc="-10" dirty="0">
                <a:latin typeface="Calibri" panose="020F0502020204030204" charset="0"/>
                <a:cs typeface="Calibri" panose="020F0502020204030204" charset="0"/>
              </a:rPr>
              <a:t>i</a:t>
            </a:r>
            <a:r>
              <a:rPr spc="-75" dirty="0">
                <a:latin typeface="Calibri" panose="020F0502020204030204" charset="0"/>
                <a:cs typeface="Calibri" panose="020F0502020204030204" charset="0"/>
              </a:rPr>
              <a:t>o</a:t>
            </a:r>
            <a:r>
              <a:rPr spc="25" dirty="0">
                <a:latin typeface="Calibri" panose="020F0502020204030204" charset="0"/>
                <a:cs typeface="Calibri" panose="020F0502020204030204" charset="0"/>
              </a:rPr>
              <a:t>n</a:t>
            </a:r>
            <a:r>
              <a:rPr spc="5" dirty="0">
                <a:latin typeface="Calibri" panose="020F0502020204030204" charset="0"/>
                <a:cs typeface="Calibri" panose="020F0502020204030204" charset="0"/>
              </a:rPr>
              <a:t>)</a:t>
            </a:r>
            <a:endParaRPr spc="5" dirty="0">
              <a:latin typeface="Calibri" panose="020F0502020204030204" charset="0"/>
              <a:cs typeface="Calibri" panose="020F0502020204030204" charset="0"/>
            </a:endParaRPr>
          </a:p>
        </p:txBody>
      </p:sp>
      <p:sp>
        <p:nvSpPr>
          <p:cNvPr id="3" name="object 3"/>
          <p:cNvSpPr txBox="1"/>
          <p:nvPr/>
        </p:nvSpPr>
        <p:spPr>
          <a:xfrm>
            <a:off x="1130300" y="1854200"/>
            <a:ext cx="9927590" cy="1812925"/>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424242"/>
                </a:solidFill>
                <a:latin typeface="Calibri" panose="020F0502020204030204" charset="0"/>
                <a:cs typeface="Calibri" panose="020F0502020204030204" charset="0"/>
              </a:rPr>
              <a:t>Email</a:t>
            </a:r>
            <a:r>
              <a:rPr sz="2800" b="1" spc="-65" dirty="0">
                <a:solidFill>
                  <a:srgbClr val="424242"/>
                </a:solidFill>
                <a:latin typeface="Calibri" panose="020F0502020204030204" charset="0"/>
                <a:cs typeface="Calibri" panose="020F0502020204030204" charset="0"/>
              </a:rPr>
              <a:t> </a:t>
            </a:r>
            <a:r>
              <a:rPr sz="2800" b="1" spc="5" dirty="0">
                <a:solidFill>
                  <a:srgbClr val="424242"/>
                </a:solidFill>
                <a:latin typeface="Calibri" panose="020F0502020204030204" charset="0"/>
                <a:cs typeface="Calibri" panose="020F0502020204030204" charset="0"/>
              </a:rPr>
              <a:t>Ad</a:t>
            </a:r>
            <a:r>
              <a:rPr sz="2800" b="1" spc="-105" dirty="0">
                <a:solidFill>
                  <a:srgbClr val="424242"/>
                </a:solidFill>
                <a:latin typeface="Calibri" panose="020F0502020204030204" charset="0"/>
                <a:cs typeface="Calibri" panose="020F0502020204030204" charset="0"/>
              </a:rPr>
              <a:t> </a:t>
            </a:r>
            <a:r>
              <a:rPr sz="2800" b="1" spc="-15" dirty="0">
                <a:solidFill>
                  <a:srgbClr val="424242"/>
                </a:solidFill>
                <a:latin typeface="Calibri" panose="020F0502020204030204" charset="0"/>
                <a:cs typeface="Calibri" panose="020F0502020204030204" charset="0"/>
              </a:rPr>
              <a:t>Campaigns</a:t>
            </a:r>
            <a:endParaRPr sz="2800">
              <a:latin typeface="Calibri" panose="020F0502020204030204" charset="0"/>
              <a:cs typeface="Calibri" panose="020F0502020204030204" charset="0"/>
            </a:endParaRPr>
          </a:p>
          <a:p>
            <a:pPr>
              <a:lnSpc>
                <a:spcPct val="100000"/>
              </a:lnSpc>
              <a:spcBef>
                <a:spcPts val="35"/>
              </a:spcBef>
            </a:pPr>
            <a:endParaRPr sz="3250">
              <a:latin typeface="Calibri" panose="020F0502020204030204" charset="0"/>
              <a:cs typeface="Calibri" panose="020F0502020204030204" charset="0"/>
            </a:endParaRPr>
          </a:p>
          <a:p>
            <a:pPr marL="228600">
              <a:lnSpc>
                <a:spcPct val="100000"/>
              </a:lnSpc>
              <a:spcBef>
                <a:spcPts val="5"/>
              </a:spcBef>
            </a:pPr>
            <a:r>
              <a:rPr sz="1900" b="1" spc="-10" dirty="0">
                <a:latin typeface="Calibri" panose="020F0502020204030204" charset="0"/>
                <a:cs typeface="Calibri" panose="020F0502020204030204" charset="0"/>
              </a:rPr>
              <a:t>A</a:t>
            </a:r>
            <a:r>
              <a:rPr sz="1900" b="1" spc="-5" dirty="0">
                <a:latin typeface="Calibri" panose="020F0502020204030204" charset="0"/>
                <a:cs typeface="Calibri" panose="020F0502020204030204" charset="0"/>
              </a:rPr>
              <a:t>d</a:t>
            </a:r>
            <a:r>
              <a:rPr sz="1900" b="1" spc="-45" dirty="0">
                <a:latin typeface="Calibri" panose="020F0502020204030204" charset="0"/>
                <a:cs typeface="Calibri" panose="020F0502020204030204" charset="0"/>
              </a:rPr>
              <a:t> </a:t>
            </a:r>
            <a:r>
              <a:rPr sz="1900" b="1" spc="-10" dirty="0">
                <a:latin typeface="Calibri" panose="020F0502020204030204" charset="0"/>
                <a:cs typeface="Calibri" panose="020F0502020204030204" charset="0"/>
              </a:rPr>
              <a:t>C</a:t>
            </a:r>
            <a:r>
              <a:rPr sz="1900" b="1" spc="-125" dirty="0">
                <a:latin typeface="Calibri" panose="020F0502020204030204" charset="0"/>
                <a:cs typeface="Calibri" panose="020F0502020204030204" charset="0"/>
              </a:rPr>
              <a:t>a</a:t>
            </a:r>
            <a:r>
              <a:rPr sz="1900" b="1" spc="-45" dirty="0">
                <a:latin typeface="Calibri" panose="020F0502020204030204" charset="0"/>
                <a:cs typeface="Calibri" panose="020F0502020204030204" charset="0"/>
              </a:rPr>
              <a:t>m</a:t>
            </a:r>
            <a:r>
              <a:rPr sz="1900" b="1" spc="25" dirty="0">
                <a:latin typeface="Calibri" panose="020F0502020204030204" charset="0"/>
                <a:cs typeface="Calibri" panose="020F0502020204030204" charset="0"/>
              </a:rPr>
              <a:t>p</a:t>
            </a:r>
            <a:r>
              <a:rPr sz="1900" b="1" spc="-125" dirty="0">
                <a:latin typeface="Calibri" panose="020F0502020204030204" charset="0"/>
                <a:cs typeface="Calibri" panose="020F0502020204030204" charset="0"/>
              </a:rPr>
              <a:t>a</a:t>
            </a:r>
            <a:r>
              <a:rPr sz="1900" b="1" spc="-10" dirty="0">
                <a:latin typeface="Calibri" panose="020F0502020204030204" charset="0"/>
                <a:cs typeface="Calibri" panose="020F0502020204030204" charset="0"/>
              </a:rPr>
              <a:t>i</a:t>
            </a:r>
            <a:r>
              <a:rPr sz="1900" b="1" spc="-80" dirty="0">
                <a:latin typeface="Calibri" panose="020F0502020204030204" charset="0"/>
                <a:cs typeface="Calibri" panose="020F0502020204030204" charset="0"/>
              </a:rPr>
              <a:t>g</a:t>
            </a:r>
            <a:r>
              <a:rPr sz="1900" b="1" spc="25" dirty="0">
                <a:latin typeface="Calibri" panose="020F0502020204030204" charset="0"/>
                <a:cs typeface="Calibri" panose="020F0502020204030204" charset="0"/>
              </a:rPr>
              <a:t>n</a:t>
            </a:r>
            <a:r>
              <a:rPr sz="1900" b="1" spc="-5" dirty="0">
                <a:latin typeface="Calibri" panose="020F0502020204030204" charset="0"/>
                <a:cs typeface="Calibri" panose="020F0502020204030204" charset="0"/>
              </a:rPr>
              <a:t>s</a:t>
            </a:r>
            <a:r>
              <a:rPr sz="1900" b="1" spc="-155" dirty="0">
                <a:latin typeface="Calibri" panose="020F0502020204030204" charset="0"/>
                <a:cs typeface="Calibri" panose="020F0502020204030204" charset="0"/>
              </a:rPr>
              <a:t> </a:t>
            </a:r>
            <a:r>
              <a:rPr sz="1900" b="1" spc="30" dirty="0">
                <a:latin typeface="Calibri" panose="020F0502020204030204" charset="0"/>
                <a:cs typeface="Calibri" panose="020F0502020204030204" charset="0"/>
              </a:rPr>
              <a:t>f</a:t>
            </a:r>
            <a:r>
              <a:rPr sz="1900" b="1" spc="-75" dirty="0">
                <a:latin typeface="Calibri" panose="020F0502020204030204" charset="0"/>
                <a:cs typeface="Calibri" panose="020F0502020204030204" charset="0"/>
              </a:rPr>
              <a:t>o</a:t>
            </a:r>
            <a:r>
              <a:rPr sz="1900" b="1" spc="25" dirty="0">
                <a:latin typeface="Calibri" panose="020F0502020204030204" charset="0"/>
                <a:cs typeface="Calibri" panose="020F0502020204030204" charset="0"/>
              </a:rPr>
              <a:t>r</a:t>
            </a:r>
            <a:r>
              <a:rPr sz="1900" b="1" spc="-70" dirty="0">
                <a:latin typeface="Calibri" panose="020F0502020204030204" charset="0"/>
                <a:cs typeface="Calibri" panose="020F0502020204030204" charset="0"/>
              </a:rPr>
              <a:t> </a:t>
            </a:r>
            <a:r>
              <a:rPr sz="1900" b="1" dirty="0">
                <a:latin typeface="Calibri" panose="020F0502020204030204" charset="0"/>
                <a:cs typeface="Calibri" panose="020F0502020204030204" charset="0"/>
              </a:rPr>
              <a:t>e</a:t>
            </a:r>
            <a:r>
              <a:rPr sz="1900" b="1" spc="-45" dirty="0">
                <a:latin typeface="Calibri" panose="020F0502020204030204" charset="0"/>
                <a:cs typeface="Calibri" panose="020F0502020204030204" charset="0"/>
              </a:rPr>
              <a:t>m</a:t>
            </a:r>
            <a:r>
              <a:rPr sz="1900" b="1" spc="-25" dirty="0">
                <a:latin typeface="Calibri" panose="020F0502020204030204" charset="0"/>
                <a:cs typeface="Calibri" panose="020F0502020204030204" charset="0"/>
              </a:rPr>
              <a:t>a</a:t>
            </a:r>
            <a:r>
              <a:rPr sz="1900" b="1" spc="-110" dirty="0">
                <a:latin typeface="Calibri" panose="020F0502020204030204" charset="0"/>
                <a:cs typeface="Calibri" panose="020F0502020204030204" charset="0"/>
              </a:rPr>
              <a:t>i</a:t>
            </a:r>
            <a:r>
              <a:rPr sz="1900" b="1" spc="-5" dirty="0">
                <a:latin typeface="Calibri" panose="020F0502020204030204" charset="0"/>
                <a:cs typeface="Calibri" panose="020F0502020204030204" charset="0"/>
              </a:rPr>
              <a:t>l</a:t>
            </a:r>
            <a:r>
              <a:rPr sz="1900" b="1" spc="20" dirty="0">
                <a:latin typeface="Calibri" panose="020F0502020204030204" charset="0"/>
                <a:cs typeface="Calibri" panose="020F0502020204030204" charset="0"/>
              </a:rPr>
              <a:t> </a:t>
            </a:r>
            <a:r>
              <a:rPr sz="1900" b="1" spc="-45" dirty="0">
                <a:latin typeface="Calibri" panose="020F0502020204030204" charset="0"/>
                <a:cs typeface="Calibri" panose="020F0502020204030204" charset="0"/>
              </a:rPr>
              <a:t>m</a:t>
            </a:r>
            <a:r>
              <a:rPr sz="1900" b="1" spc="-125" dirty="0">
                <a:latin typeface="Calibri" panose="020F0502020204030204" charset="0"/>
                <a:cs typeface="Calibri" panose="020F0502020204030204" charset="0"/>
              </a:rPr>
              <a:t>a</a:t>
            </a:r>
            <a:r>
              <a:rPr sz="1900" b="1" spc="30" dirty="0">
                <a:latin typeface="Calibri" panose="020F0502020204030204" charset="0"/>
                <a:cs typeface="Calibri" panose="020F0502020204030204" charset="0"/>
              </a:rPr>
              <a:t>r</a:t>
            </a:r>
            <a:r>
              <a:rPr sz="1900" b="1" spc="-120" dirty="0">
                <a:latin typeface="Calibri" panose="020F0502020204030204" charset="0"/>
                <a:cs typeface="Calibri" panose="020F0502020204030204" charset="0"/>
              </a:rPr>
              <a:t>k</a:t>
            </a:r>
            <a:r>
              <a:rPr sz="1900" b="1" dirty="0">
                <a:latin typeface="Calibri" panose="020F0502020204030204" charset="0"/>
                <a:cs typeface="Calibri" panose="020F0502020204030204" charset="0"/>
              </a:rPr>
              <a:t>e</a:t>
            </a:r>
            <a:r>
              <a:rPr sz="1900" b="1" spc="-65" dirty="0">
                <a:latin typeface="Calibri" panose="020F0502020204030204" charset="0"/>
                <a:cs typeface="Calibri" panose="020F0502020204030204" charset="0"/>
              </a:rPr>
              <a:t>t</a:t>
            </a:r>
            <a:r>
              <a:rPr sz="1900" b="1" spc="-10" dirty="0">
                <a:latin typeface="Calibri" panose="020F0502020204030204" charset="0"/>
                <a:cs typeface="Calibri" panose="020F0502020204030204" charset="0"/>
              </a:rPr>
              <a:t>i</a:t>
            </a:r>
            <a:r>
              <a:rPr sz="1900" b="1" spc="25" dirty="0">
                <a:latin typeface="Calibri" panose="020F0502020204030204" charset="0"/>
                <a:cs typeface="Calibri" panose="020F0502020204030204" charset="0"/>
              </a:rPr>
              <a:t>n</a:t>
            </a:r>
            <a:r>
              <a:rPr sz="1900" b="1" spc="-80" dirty="0">
                <a:latin typeface="Calibri" panose="020F0502020204030204" charset="0"/>
                <a:cs typeface="Calibri" panose="020F0502020204030204" charset="0"/>
              </a:rPr>
              <a:t>g</a:t>
            </a:r>
            <a:r>
              <a:rPr sz="1900" b="1" spc="-5" dirty="0">
                <a:latin typeface="Calibri" panose="020F0502020204030204" charset="0"/>
                <a:cs typeface="Calibri" panose="020F0502020204030204" charset="0"/>
              </a:rPr>
              <a:t>:</a:t>
            </a:r>
            <a:endParaRPr sz="1900">
              <a:latin typeface="Calibri" panose="020F0502020204030204" charset="0"/>
              <a:cs typeface="Calibri" panose="020F0502020204030204" charset="0"/>
            </a:endParaRPr>
          </a:p>
          <a:p>
            <a:pPr>
              <a:lnSpc>
                <a:spcPct val="100000"/>
              </a:lnSpc>
              <a:spcBef>
                <a:spcPts val="35"/>
              </a:spcBef>
            </a:pPr>
            <a:endParaRPr sz="1850">
              <a:latin typeface="Calibri" panose="020F0502020204030204" charset="0"/>
              <a:cs typeface="Calibri" panose="020F0502020204030204" charset="0"/>
            </a:endParaRPr>
          </a:p>
          <a:p>
            <a:pPr marL="228600" marR="5080">
              <a:lnSpc>
                <a:spcPts val="2200"/>
              </a:lnSpc>
              <a:spcBef>
                <a:spcPts val="5"/>
              </a:spcBef>
            </a:pPr>
            <a:r>
              <a:rPr sz="1900" spc="-35" dirty="0">
                <a:latin typeface="Calibri" panose="020F0502020204030204" charset="0"/>
                <a:cs typeface="Calibri" panose="020F0502020204030204" charset="0"/>
              </a:rPr>
              <a:t>Come</a:t>
            </a:r>
            <a:r>
              <a:rPr sz="1900" spc="2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up</a:t>
            </a:r>
            <a:r>
              <a:rPr sz="1900" spc="-4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with</a:t>
            </a:r>
            <a:r>
              <a:rPr sz="1900" spc="-114"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2</a:t>
            </a:r>
            <a:r>
              <a:rPr sz="1900" spc="-40" dirty="0">
                <a:latin typeface="Calibri" panose="020F0502020204030204" charset="0"/>
                <a:cs typeface="Calibri" panose="020F0502020204030204" charset="0"/>
              </a:rPr>
              <a:t> </a:t>
            </a:r>
            <a:r>
              <a:rPr sz="1900" spc="-25" dirty="0">
                <a:latin typeface="Calibri" panose="020F0502020204030204" charset="0"/>
                <a:cs typeface="Calibri" panose="020F0502020204030204" charset="0"/>
              </a:rPr>
              <a:t>email</a:t>
            </a:r>
            <a:r>
              <a:rPr sz="1900" spc="-30" dirty="0">
                <a:latin typeface="Calibri" panose="020F0502020204030204" charset="0"/>
                <a:cs typeface="Calibri" panose="020F0502020204030204" charset="0"/>
              </a:rPr>
              <a:t> ad</a:t>
            </a:r>
            <a:r>
              <a:rPr sz="1900" spc="-45" dirty="0">
                <a:latin typeface="Calibri" panose="020F0502020204030204" charset="0"/>
                <a:cs typeface="Calibri" panose="020F0502020204030204" charset="0"/>
              </a:rPr>
              <a:t> campaigns</a:t>
            </a:r>
            <a:r>
              <a:rPr sz="1900" spc="-5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with</a:t>
            </a:r>
            <a:r>
              <a:rPr sz="1900" spc="-15"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8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mentioned</a:t>
            </a:r>
            <a:r>
              <a:rPr sz="1900" spc="-14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goals: </a:t>
            </a:r>
            <a:r>
              <a:rPr sz="1900" spc="-40" dirty="0">
                <a:latin typeface="Calibri" panose="020F0502020204030204" charset="0"/>
                <a:cs typeface="Calibri" panose="020F0502020204030204" charset="0"/>
              </a:rPr>
              <a:t>brand </a:t>
            </a:r>
            <a:r>
              <a:rPr sz="1900" spc="-45" dirty="0">
                <a:latin typeface="Calibri" panose="020F0502020204030204" charset="0"/>
                <a:cs typeface="Calibri" panose="020F0502020204030204" charset="0"/>
              </a:rPr>
              <a:t>awareness</a:t>
            </a:r>
            <a:r>
              <a:rPr sz="1900" spc="-155"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&amp;</a:t>
            </a:r>
            <a:r>
              <a:rPr sz="1900" spc="-55"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generating </a:t>
            </a:r>
            <a:r>
              <a:rPr sz="1900" spc="-455" dirty="0">
                <a:latin typeface="Calibri" panose="020F0502020204030204" charset="0"/>
                <a:cs typeface="Calibri" panose="020F0502020204030204" charset="0"/>
              </a:rPr>
              <a:t> </a:t>
            </a:r>
            <a:r>
              <a:rPr sz="1900" spc="-25" dirty="0">
                <a:latin typeface="Calibri" panose="020F0502020204030204" charset="0"/>
                <a:cs typeface="Calibri" panose="020F0502020204030204" charset="0"/>
              </a:rPr>
              <a:t>leads</a:t>
            </a:r>
            <a:endParaRPr sz="1900">
              <a:latin typeface="Calibri" panose="020F0502020204030204" charset="0"/>
              <a:cs typeface="Calibri" panose="020F050202020403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40" dirty="0">
                <a:latin typeface="Calibri" panose="020F0502020204030204" charset="0"/>
                <a:cs typeface="Calibri" panose="020F0502020204030204" charset="0"/>
              </a:rPr>
              <a:t>E</a:t>
            </a:r>
            <a:r>
              <a:rPr sz="2800" spc="-25" dirty="0">
                <a:latin typeface="Calibri" panose="020F0502020204030204" charset="0"/>
                <a:cs typeface="Calibri" panose="020F0502020204030204" charset="0"/>
              </a:rPr>
              <a:t>m</a:t>
            </a:r>
            <a:r>
              <a:rPr sz="2800" spc="-110" dirty="0">
                <a:latin typeface="Calibri" panose="020F0502020204030204" charset="0"/>
                <a:cs typeface="Calibri" panose="020F0502020204030204" charset="0"/>
              </a:rPr>
              <a:t>a</a:t>
            </a:r>
            <a:r>
              <a:rPr sz="2800" spc="45" dirty="0">
                <a:latin typeface="Calibri" panose="020F0502020204030204" charset="0"/>
                <a:cs typeface="Calibri" panose="020F0502020204030204" charset="0"/>
              </a:rPr>
              <a:t>i</a:t>
            </a:r>
            <a:r>
              <a:rPr sz="2800" spc="-10" dirty="0">
                <a:latin typeface="Calibri" panose="020F0502020204030204" charset="0"/>
                <a:cs typeface="Calibri" panose="020F0502020204030204" charset="0"/>
              </a:rPr>
              <a:t>l</a:t>
            </a:r>
            <a:r>
              <a:rPr sz="2800" spc="-40" dirty="0">
                <a:latin typeface="Calibri" panose="020F0502020204030204" charset="0"/>
                <a:cs typeface="Calibri" panose="020F0502020204030204" charset="0"/>
              </a:rPr>
              <a:t> </a:t>
            </a:r>
            <a:r>
              <a:rPr sz="2800" spc="10" dirty="0">
                <a:latin typeface="Calibri" panose="020F0502020204030204" charset="0"/>
                <a:cs typeface="Calibri" panose="020F0502020204030204" charset="0"/>
              </a:rPr>
              <a:t>A</a:t>
            </a:r>
            <a:r>
              <a:rPr sz="2800" spc="-5" dirty="0">
                <a:latin typeface="Calibri" panose="020F0502020204030204" charset="0"/>
                <a:cs typeface="Calibri" panose="020F0502020204030204" charset="0"/>
              </a:rPr>
              <a:t>d</a:t>
            </a:r>
            <a:r>
              <a:rPr sz="2800" spc="-80" dirty="0">
                <a:latin typeface="Calibri" panose="020F0502020204030204" charset="0"/>
                <a:cs typeface="Calibri" panose="020F0502020204030204" charset="0"/>
              </a:rPr>
              <a:t> </a:t>
            </a:r>
            <a:r>
              <a:rPr sz="2800" spc="15" dirty="0">
                <a:latin typeface="Calibri" panose="020F0502020204030204" charset="0"/>
                <a:cs typeface="Calibri" panose="020F0502020204030204" charset="0"/>
              </a:rPr>
              <a:t>C</a:t>
            </a:r>
            <a:r>
              <a:rPr sz="2800" spc="-10" dirty="0">
                <a:latin typeface="Calibri" panose="020F0502020204030204" charset="0"/>
                <a:cs typeface="Calibri" panose="020F0502020204030204" charset="0"/>
              </a:rPr>
              <a:t>a</a:t>
            </a:r>
            <a:r>
              <a:rPr sz="2800" spc="-25" dirty="0">
                <a:latin typeface="Calibri" panose="020F0502020204030204" charset="0"/>
                <a:cs typeface="Calibri" panose="020F0502020204030204" charset="0"/>
              </a:rPr>
              <a:t>m</a:t>
            </a:r>
            <a:r>
              <a:rPr sz="2800" spc="15" dirty="0">
                <a:latin typeface="Calibri" panose="020F0502020204030204" charset="0"/>
                <a:cs typeface="Calibri" panose="020F0502020204030204" charset="0"/>
              </a:rPr>
              <a:t>p</a:t>
            </a:r>
            <a:r>
              <a:rPr sz="2800" spc="-110" dirty="0">
                <a:latin typeface="Calibri" panose="020F0502020204030204" charset="0"/>
                <a:cs typeface="Calibri" panose="020F0502020204030204" charset="0"/>
              </a:rPr>
              <a:t>a</a:t>
            </a:r>
            <a:r>
              <a:rPr sz="2800" spc="45" dirty="0">
                <a:latin typeface="Calibri" panose="020F0502020204030204" charset="0"/>
                <a:cs typeface="Calibri" panose="020F0502020204030204" charset="0"/>
              </a:rPr>
              <a:t>i</a:t>
            </a:r>
            <a:r>
              <a:rPr sz="2800" spc="-85" dirty="0">
                <a:latin typeface="Calibri" panose="020F0502020204030204" charset="0"/>
                <a:cs typeface="Calibri" panose="020F0502020204030204" charset="0"/>
              </a:rPr>
              <a:t>g</a:t>
            </a:r>
            <a:r>
              <a:rPr sz="2800" spc="-15" dirty="0">
                <a:latin typeface="Calibri" panose="020F0502020204030204" charset="0"/>
                <a:cs typeface="Calibri" panose="020F0502020204030204" charset="0"/>
              </a:rPr>
              <a:t>n</a:t>
            </a:r>
            <a:r>
              <a:rPr sz="2800" spc="30" dirty="0">
                <a:latin typeface="Calibri" panose="020F0502020204030204" charset="0"/>
                <a:cs typeface="Calibri" panose="020F0502020204030204" charset="0"/>
              </a:rPr>
              <a:t> </a:t>
            </a:r>
            <a:r>
              <a:rPr sz="2800" dirty="0">
                <a:latin typeface="Calibri" panose="020F0502020204030204" charset="0"/>
                <a:cs typeface="Calibri" panose="020F0502020204030204" charset="0"/>
              </a:rPr>
              <a:t>1</a:t>
            </a:r>
            <a:r>
              <a:rPr sz="2800" spc="-105" dirty="0">
                <a:latin typeface="Calibri" panose="020F0502020204030204" charset="0"/>
                <a:cs typeface="Calibri" panose="020F0502020204030204" charset="0"/>
              </a:rPr>
              <a:t> </a:t>
            </a:r>
            <a:r>
              <a:rPr sz="2800" spc="-135" dirty="0">
                <a:latin typeface="Calibri" panose="020F0502020204030204" charset="0"/>
                <a:cs typeface="Calibri" panose="020F0502020204030204" charset="0"/>
              </a:rPr>
              <a:t>-</a:t>
            </a:r>
            <a:r>
              <a:rPr sz="2800" spc="-85" dirty="0">
                <a:latin typeface="Calibri" panose="020F0502020204030204" charset="0"/>
                <a:cs typeface="Calibri" panose="020F0502020204030204" charset="0"/>
              </a:rPr>
              <a:t> </a:t>
            </a:r>
            <a:r>
              <a:rPr sz="2800" spc="10" dirty="0">
                <a:latin typeface="Calibri" panose="020F0502020204030204" charset="0"/>
                <a:cs typeface="Calibri" panose="020F0502020204030204" charset="0"/>
              </a:rPr>
              <a:t>Br</a:t>
            </a:r>
            <a:r>
              <a:rPr sz="2800" spc="-110" dirty="0">
                <a:latin typeface="Calibri" panose="020F0502020204030204" charset="0"/>
                <a:cs typeface="Calibri" panose="020F0502020204030204" charset="0"/>
              </a:rPr>
              <a:t>a</a:t>
            </a:r>
            <a:r>
              <a:rPr sz="2800" spc="15" dirty="0">
                <a:latin typeface="Calibri" panose="020F0502020204030204" charset="0"/>
                <a:cs typeface="Calibri" panose="020F0502020204030204" charset="0"/>
              </a:rPr>
              <a:t>n</a:t>
            </a:r>
            <a:r>
              <a:rPr sz="2800" spc="-5" dirty="0">
                <a:latin typeface="Calibri" panose="020F0502020204030204" charset="0"/>
                <a:cs typeface="Calibri" panose="020F0502020204030204" charset="0"/>
              </a:rPr>
              <a:t>d</a:t>
            </a:r>
            <a:r>
              <a:rPr sz="2800" spc="-80" dirty="0">
                <a:latin typeface="Calibri" panose="020F0502020204030204" charset="0"/>
                <a:cs typeface="Calibri" panose="020F0502020204030204" charset="0"/>
              </a:rPr>
              <a:t> </a:t>
            </a:r>
            <a:r>
              <a:rPr sz="2800" spc="110" dirty="0">
                <a:latin typeface="Calibri" panose="020F0502020204030204" charset="0"/>
                <a:cs typeface="Calibri" panose="020F0502020204030204" charset="0"/>
              </a:rPr>
              <a:t>A</a:t>
            </a:r>
            <a:r>
              <a:rPr sz="2800" spc="-65" dirty="0">
                <a:latin typeface="Calibri" panose="020F0502020204030204" charset="0"/>
                <a:cs typeface="Calibri" panose="020F0502020204030204" charset="0"/>
              </a:rPr>
              <a:t>w</a:t>
            </a:r>
            <a:r>
              <a:rPr sz="2800" spc="-10" dirty="0">
                <a:latin typeface="Calibri" panose="020F0502020204030204" charset="0"/>
                <a:cs typeface="Calibri" panose="020F0502020204030204" charset="0"/>
              </a:rPr>
              <a:t>a</a:t>
            </a:r>
            <a:r>
              <a:rPr sz="2800" spc="10" dirty="0">
                <a:latin typeface="Calibri" panose="020F0502020204030204" charset="0"/>
                <a:cs typeface="Calibri" panose="020F0502020204030204" charset="0"/>
              </a:rPr>
              <a:t>r</a:t>
            </a:r>
            <a:r>
              <a:rPr sz="2800" spc="30" dirty="0">
                <a:latin typeface="Calibri" panose="020F0502020204030204" charset="0"/>
                <a:cs typeface="Calibri" panose="020F0502020204030204" charset="0"/>
              </a:rPr>
              <a:t>e</a:t>
            </a:r>
            <a:r>
              <a:rPr sz="2800" spc="15" dirty="0">
                <a:latin typeface="Calibri" panose="020F0502020204030204" charset="0"/>
                <a:cs typeface="Calibri" panose="020F0502020204030204" charset="0"/>
              </a:rPr>
              <a:t>n</a:t>
            </a:r>
            <a:r>
              <a:rPr sz="2800" spc="30" dirty="0">
                <a:latin typeface="Calibri" panose="020F0502020204030204" charset="0"/>
                <a:cs typeface="Calibri" panose="020F0502020204030204" charset="0"/>
              </a:rPr>
              <a:t>e</a:t>
            </a:r>
            <a:r>
              <a:rPr sz="2800" spc="-50" dirty="0">
                <a:latin typeface="Calibri" panose="020F0502020204030204" charset="0"/>
                <a:cs typeface="Calibri" panose="020F0502020204030204" charset="0"/>
              </a:rPr>
              <a:t>s</a:t>
            </a:r>
            <a:r>
              <a:rPr sz="2800" spc="-5" dirty="0">
                <a:latin typeface="Calibri" panose="020F0502020204030204" charset="0"/>
                <a:cs typeface="Calibri" panose="020F0502020204030204" charset="0"/>
              </a:rPr>
              <a:t>s</a:t>
            </a:r>
            <a:endParaRPr sz="2800">
              <a:latin typeface="Calibri" panose="020F0502020204030204" charset="0"/>
              <a:cs typeface="Calibri" panose="020F0502020204030204" charset="0"/>
            </a:endParaRPr>
          </a:p>
          <a:p>
            <a:pPr marL="12700">
              <a:lnSpc>
                <a:spcPct val="100000"/>
              </a:lnSpc>
              <a:spcBef>
                <a:spcPts val="40"/>
              </a:spcBef>
            </a:pPr>
            <a:r>
              <a:rPr sz="2500" b="0" spc="-35" dirty="0">
                <a:solidFill>
                  <a:srgbClr val="000000"/>
                </a:solidFill>
                <a:latin typeface="Calibri" panose="020F0502020204030204" charset="0"/>
                <a:cs typeface="Calibri" panose="020F0502020204030204" charset="0"/>
              </a:rPr>
              <a:t>(insert</a:t>
            </a:r>
            <a:r>
              <a:rPr sz="2500" b="0" spc="45" dirty="0">
                <a:solidFill>
                  <a:srgbClr val="000000"/>
                </a:solidFill>
                <a:latin typeface="Calibri" panose="020F0502020204030204" charset="0"/>
                <a:cs typeface="Calibri" panose="020F0502020204030204" charset="0"/>
              </a:rPr>
              <a:t> </a:t>
            </a:r>
            <a:r>
              <a:rPr sz="2500" b="0" spc="-30" dirty="0">
                <a:solidFill>
                  <a:srgbClr val="000000"/>
                </a:solidFill>
                <a:latin typeface="Calibri" panose="020F0502020204030204" charset="0"/>
                <a:cs typeface="Calibri" panose="020F0502020204030204" charset="0"/>
              </a:rPr>
              <a:t>emailer</a:t>
            </a:r>
            <a:r>
              <a:rPr sz="2500" b="0" spc="20" dirty="0">
                <a:solidFill>
                  <a:srgbClr val="000000"/>
                </a:solidFill>
                <a:latin typeface="Calibri" panose="020F0502020204030204" charset="0"/>
                <a:cs typeface="Calibri" panose="020F0502020204030204" charset="0"/>
              </a:rPr>
              <a:t> </a:t>
            </a:r>
            <a:r>
              <a:rPr sz="2500" b="0" dirty="0">
                <a:solidFill>
                  <a:srgbClr val="000000"/>
                </a:solidFill>
                <a:latin typeface="Calibri" panose="020F0502020204030204" charset="0"/>
                <a:cs typeface="Calibri" panose="020F0502020204030204" charset="0"/>
              </a:rPr>
              <a:t>image)</a:t>
            </a:r>
            <a:endParaRPr sz="2500">
              <a:latin typeface="Calibri" panose="020F0502020204030204" charset="0"/>
              <a:cs typeface="Calibri" panose="020F0502020204030204" charset="0"/>
            </a:endParaRPr>
          </a:p>
        </p:txBody>
      </p:sp>
      <p:sp>
        <p:nvSpPr>
          <p:cNvPr id="6" name="Content Placeholder 5"/>
          <p:cNvSpPr/>
          <p:nvPr>
            <p:ph sz="half" idx="2"/>
          </p:nvPr>
        </p:nvSpPr>
        <p:spPr>
          <a:xfrm>
            <a:off x="609600" y="5838825"/>
            <a:ext cx="985520" cy="551180"/>
          </a:xfrm>
        </p:spPr>
        <p:txBody>
          <a:bodyPr wrap="square"/>
          <a:p>
            <a:endParaRPr lang="en-US"/>
          </a:p>
        </p:txBody>
      </p:sp>
      <p:pic>
        <p:nvPicPr>
          <p:cNvPr id="7" name="Content Placeholder 6" descr="WhatsApp Image 2023-08-01 at 11.10.31 AM"/>
          <p:cNvPicPr>
            <a:picLocks noChangeAspect="1"/>
          </p:cNvPicPr>
          <p:nvPr>
            <p:ph sz="half" idx="3"/>
          </p:nvPr>
        </p:nvPicPr>
        <p:blipFill>
          <a:blip r:embed="rId1"/>
          <a:stretch>
            <a:fillRect/>
          </a:stretch>
        </p:blipFill>
        <p:spPr>
          <a:xfrm>
            <a:off x="7391400" y="530860"/>
            <a:ext cx="3368675" cy="62763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800" spc="40" dirty="0">
                <a:latin typeface="Calibri" panose="020F0502020204030204" charset="0"/>
                <a:cs typeface="Calibri" panose="020F0502020204030204" charset="0"/>
              </a:rPr>
              <a:t>E</a:t>
            </a:r>
            <a:r>
              <a:rPr sz="2800" spc="-25" dirty="0">
                <a:latin typeface="Calibri" panose="020F0502020204030204" charset="0"/>
                <a:cs typeface="Calibri" panose="020F0502020204030204" charset="0"/>
              </a:rPr>
              <a:t>m</a:t>
            </a:r>
            <a:r>
              <a:rPr sz="2800" spc="-110" dirty="0">
                <a:latin typeface="Calibri" panose="020F0502020204030204" charset="0"/>
                <a:cs typeface="Calibri" panose="020F0502020204030204" charset="0"/>
              </a:rPr>
              <a:t>a</a:t>
            </a:r>
            <a:r>
              <a:rPr sz="2800" spc="45" dirty="0">
                <a:latin typeface="Calibri" panose="020F0502020204030204" charset="0"/>
                <a:cs typeface="Calibri" panose="020F0502020204030204" charset="0"/>
              </a:rPr>
              <a:t>i</a:t>
            </a:r>
            <a:r>
              <a:rPr sz="2800" spc="-10" dirty="0">
                <a:latin typeface="Calibri" panose="020F0502020204030204" charset="0"/>
                <a:cs typeface="Calibri" panose="020F0502020204030204" charset="0"/>
              </a:rPr>
              <a:t>l</a:t>
            </a:r>
            <a:r>
              <a:rPr sz="2800" spc="-40" dirty="0">
                <a:latin typeface="Calibri" panose="020F0502020204030204" charset="0"/>
                <a:cs typeface="Calibri" panose="020F0502020204030204" charset="0"/>
              </a:rPr>
              <a:t> </a:t>
            </a:r>
            <a:r>
              <a:rPr sz="2800" spc="10" dirty="0">
                <a:latin typeface="Calibri" panose="020F0502020204030204" charset="0"/>
                <a:cs typeface="Calibri" panose="020F0502020204030204" charset="0"/>
              </a:rPr>
              <a:t>A</a:t>
            </a:r>
            <a:r>
              <a:rPr sz="2800" spc="-5" dirty="0">
                <a:latin typeface="Calibri" panose="020F0502020204030204" charset="0"/>
                <a:cs typeface="Calibri" panose="020F0502020204030204" charset="0"/>
              </a:rPr>
              <a:t>d</a:t>
            </a:r>
            <a:r>
              <a:rPr sz="2800" spc="-80" dirty="0">
                <a:latin typeface="Calibri" panose="020F0502020204030204" charset="0"/>
                <a:cs typeface="Calibri" panose="020F0502020204030204" charset="0"/>
              </a:rPr>
              <a:t> </a:t>
            </a:r>
            <a:r>
              <a:rPr sz="2800" spc="15" dirty="0">
                <a:latin typeface="Calibri" panose="020F0502020204030204" charset="0"/>
                <a:cs typeface="Calibri" panose="020F0502020204030204" charset="0"/>
              </a:rPr>
              <a:t>C</a:t>
            </a:r>
            <a:r>
              <a:rPr sz="2800" spc="-10" dirty="0">
                <a:latin typeface="Calibri" panose="020F0502020204030204" charset="0"/>
                <a:cs typeface="Calibri" panose="020F0502020204030204" charset="0"/>
              </a:rPr>
              <a:t>a</a:t>
            </a:r>
            <a:r>
              <a:rPr sz="2800" spc="-25" dirty="0">
                <a:latin typeface="Calibri" panose="020F0502020204030204" charset="0"/>
                <a:cs typeface="Calibri" panose="020F0502020204030204" charset="0"/>
              </a:rPr>
              <a:t>m</a:t>
            </a:r>
            <a:r>
              <a:rPr sz="2800" spc="15" dirty="0">
                <a:latin typeface="Calibri" panose="020F0502020204030204" charset="0"/>
                <a:cs typeface="Calibri" panose="020F0502020204030204" charset="0"/>
              </a:rPr>
              <a:t>p</a:t>
            </a:r>
            <a:r>
              <a:rPr sz="2800" spc="-110" dirty="0">
                <a:latin typeface="Calibri" panose="020F0502020204030204" charset="0"/>
                <a:cs typeface="Calibri" panose="020F0502020204030204" charset="0"/>
              </a:rPr>
              <a:t>a</a:t>
            </a:r>
            <a:r>
              <a:rPr sz="2800" spc="45" dirty="0">
                <a:latin typeface="Calibri" panose="020F0502020204030204" charset="0"/>
                <a:cs typeface="Calibri" panose="020F0502020204030204" charset="0"/>
              </a:rPr>
              <a:t>i</a:t>
            </a:r>
            <a:r>
              <a:rPr sz="2800" spc="-85" dirty="0">
                <a:latin typeface="Calibri" panose="020F0502020204030204" charset="0"/>
                <a:cs typeface="Calibri" panose="020F0502020204030204" charset="0"/>
              </a:rPr>
              <a:t>g</a:t>
            </a:r>
            <a:r>
              <a:rPr sz="2800" spc="-15" dirty="0">
                <a:latin typeface="Calibri" panose="020F0502020204030204" charset="0"/>
                <a:cs typeface="Calibri" panose="020F0502020204030204" charset="0"/>
              </a:rPr>
              <a:t>n</a:t>
            </a:r>
            <a:r>
              <a:rPr sz="2800" spc="30" dirty="0">
                <a:latin typeface="Calibri" panose="020F0502020204030204" charset="0"/>
                <a:cs typeface="Calibri" panose="020F0502020204030204" charset="0"/>
              </a:rPr>
              <a:t> </a:t>
            </a:r>
            <a:r>
              <a:rPr sz="2800" dirty="0">
                <a:latin typeface="Calibri" panose="020F0502020204030204" charset="0"/>
                <a:cs typeface="Calibri" panose="020F0502020204030204" charset="0"/>
              </a:rPr>
              <a:t>2</a:t>
            </a:r>
            <a:r>
              <a:rPr sz="2800" spc="-105" dirty="0">
                <a:latin typeface="Calibri" panose="020F0502020204030204" charset="0"/>
                <a:cs typeface="Calibri" panose="020F0502020204030204" charset="0"/>
              </a:rPr>
              <a:t> </a:t>
            </a:r>
            <a:r>
              <a:rPr sz="2800" spc="-135" dirty="0">
                <a:latin typeface="Calibri" panose="020F0502020204030204" charset="0"/>
                <a:cs typeface="Calibri" panose="020F0502020204030204" charset="0"/>
              </a:rPr>
              <a:t>-</a:t>
            </a:r>
            <a:r>
              <a:rPr sz="2800" spc="-85" dirty="0">
                <a:latin typeface="Calibri" panose="020F0502020204030204" charset="0"/>
                <a:cs typeface="Calibri" panose="020F0502020204030204" charset="0"/>
              </a:rPr>
              <a:t> </a:t>
            </a:r>
            <a:r>
              <a:rPr sz="2800" spc="40" dirty="0">
                <a:latin typeface="Calibri" panose="020F0502020204030204" charset="0"/>
                <a:cs typeface="Calibri" panose="020F0502020204030204" charset="0"/>
              </a:rPr>
              <a:t>L</a:t>
            </a:r>
            <a:r>
              <a:rPr sz="2800" spc="30" dirty="0">
                <a:latin typeface="Calibri" panose="020F0502020204030204" charset="0"/>
                <a:cs typeface="Calibri" panose="020F0502020204030204" charset="0"/>
              </a:rPr>
              <a:t>e</a:t>
            </a:r>
            <a:r>
              <a:rPr sz="2800" spc="-110" dirty="0">
                <a:latin typeface="Calibri" panose="020F0502020204030204" charset="0"/>
                <a:cs typeface="Calibri" panose="020F0502020204030204" charset="0"/>
              </a:rPr>
              <a:t>a</a:t>
            </a:r>
            <a:r>
              <a:rPr sz="2800" spc="-5" dirty="0">
                <a:latin typeface="Calibri" panose="020F0502020204030204" charset="0"/>
                <a:cs typeface="Calibri" panose="020F0502020204030204" charset="0"/>
              </a:rPr>
              <a:t>d</a:t>
            </a:r>
            <a:r>
              <a:rPr sz="2800" spc="20" dirty="0">
                <a:latin typeface="Calibri" panose="020F0502020204030204" charset="0"/>
                <a:cs typeface="Calibri" panose="020F0502020204030204" charset="0"/>
              </a:rPr>
              <a:t> </a:t>
            </a:r>
            <a:r>
              <a:rPr sz="2800" spc="30" dirty="0">
                <a:latin typeface="Calibri" panose="020F0502020204030204" charset="0"/>
                <a:cs typeface="Calibri" panose="020F0502020204030204" charset="0"/>
              </a:rPr>
              <a:t>Ge</a:t>
            </a:r>
            <a:r>
              <a:rPr sz="2800" spc="-85" dirty="0">
                <a:latin typeface="Calibri" panose="020F0502020204030204" charset="0"/>
                <a:cs typeface="Calibri" panose="020F0502020204030204" charset="0"/>
              </a:rPr>
              <a:t>n</a:t>
            </a:r>
            <a:r>
              <a:rPr sz="2800" spc="130" dirty="0">
                <a:latin typeface="Calibri" panose="020F0502020204030204" charset="0"/>
                <a:cs typeface="Calibri" panose="020F0502020204030204" charset="0"/>
              </a:rPr>
              <a:t>e</a:t>
            </a:r>
            <a:r>
              <a:rPr sz="2800" spc="10" dirty="0">
                <a:latin typeface="Calibri" panose="020F0502020204030204" charset="0"/>
                <a:cs typeface="Calibri" panose="020F0502020204030204" charset="0"/>
              </a:rPr>
              <a:t>r</a:t>
            </a:r>
            <a:r>
              <a:rPr sz="2800" spc="-110" dirty="0">
                <a:latin typeface="Calibri" panose="020F0502020204030204" charset="0"/>
                <a:cs typeface="Calibri" panose="020F0502020204030204" charset="0"/>
              </a:rPr>
              <a:t>a</a:t>
            </a:r>
            <a:r>
              <a:rPr sz="2800" spc="-80" dirty="0">
                <a:latin typeface="Calibri" panose="020F0502020204030204" charset="0"/>
                <a:cs typeface="Calibri" panose="020F0502020204030204" charset="0"/>
              </a:rPr>
              <a:t>t</a:t>
            </a:r>
            <a:r>
              <a:rPr sz="2800" spc="-55" dirty="0">
                <a:latin typeface="Calibri" panose="020F0502020204030204" charset="0"/>
                <a:cs typeface="Calibri" panose="020F0502020204030204" charset="0"/>
              </a:rPr>
              <a:t>i</a:t>
            </a:r>
            <a:r>
              <a:rPr sz="2800" spc="15" dirty="0">
                <a:latin typeface="Calibri" panose="020F0502020204030204" charset="0"/>
                <a:cs typeface="Calibri" panose="020F0502020204030204" charset="0"/>
              </a:rPr>
              <a:t>o</a:t>
            </a:r>
            <a:r>
              <a:rPr sz="2800" spc="-15" dirty="0">
                <a:latin typeface="Calibri" panose="020F0502020204030204" charset="0"/>
                <a:cs typeface="Calibri" panose="020F0502020204030204" charset="0"/>
              </a:rPr>
              <a:t>n</a:t>
            </a:r>
            <a:endParaRPr sz="2800">
              <a:latin typeface="Calibri" panose="020F0502020204030204" charset="0"/>
              <a:cs typeface="Calibri" panose="020F0502020204030204" charset="0"/>
            </a:endParaRPr>
          </a:p>
          <a:p>
            <a:pPr marL="12700">
              <a:lnSpc>
                <a:spcPct val="100000"/>
              </a:lnSpc>
              <a:spcBef>
                <a:spcPts val="40"/>
              </a:spcBef>
            </a:pPr>
            <a:r>
              <a:rPr sz="2500" b="0" spc="-35" dirty="0">
                <a:solidFill>
                  <a:srgbClr val="000000"/>
                </a:solidFill>
                <a:latin typeface="Calibri" panose="020F0502020204030204" charset="0"/>
                <a:cs typeface="Calibri" panose="020F0502020204030204" charset="0"/>
              </a:rPr>
              <a:t>(insert</a:t>
            </a:r>
            <a:r>
              <a:rPr sz="2500" b="0" spc="45" dirty="0">
                <a:solidFill>
                  <a:srgbClr val="000000"/>
                </a:solidFill>
                <a:latin typeface="Calibri" panose="020F0502020204030204" charset="0"/>
                <a:cs typeface="Calibri" panose="020F0502020204030204" charset="0"/>
              </a:rPr>
              <a:t> </a:t>
            </a:r>
            <a:r>
              <a:rPr sz="2500" b="0" spc="-30" dirty="0">
                <a:solidFill>
                  <a:srgbClr val="000000"/>
                </a:solidFill>
                <a:latin typeface="Calibri" panose="020F0502020204030204" charset="0"/>
                <a:cs typeface="Calibri" panose="020F0502020204030204" charset="0"/>
              </a:rPr>
              <a:t>emailer</a:t>
            </a:r>
            <a:r>
              <a:rPr sz="2500" b="0" spc="20" dirty="0">
                <a:solidFill>
                  <a:srgbClr val="000000"/>
                </a:solidFill>
                <a:latin typeface="Calibri" panose="020F0502020204030204" charset="0"/>
                <a:cs typeface="Calibri" panose="020F0502020204030204" charset="0"/>
              </a:rPr>
              <a:t> </a:t>
            </a:r>
            <a:r>
              <a:rPr sz="2500" b="0" dirty="0">
                <a:solidFill>
                  <a:srgbClr val="000000"/>
                </a:solidFill>
                <a:latin typeface="Calibri" panose="020F0502020204030204" charset="0"/>
                <a:cs typeface="Calibri" panose="020F0502020204030204" charset="0"/>
              </a:rPr>
              <a:t>image)</a:t>
            </a:r>
            <a:endParaRPr sz="2500">
              <a:latin typeface="Calibri" panose="020F0502020204030204" charset="0"/>
              <a:cs typeface="Calibri" panose="020F0502020204030204" charset="0"/>
            </a:endParaRPr>
          </a:p>
        </p:txBody>
      </p:sp>
      <p:sp>
        <p:nvSpPr>
          <p:cNvPr id="5" name="Content Placeholder 4"/>
          <p:cNvSpPr>
            <a:spLocks noGrp="1"/>
          </p:cNvSpPr>
          <p:nvPr>
            <p:ph sz="half" idx="3"/>
          </p:nvPr>
        </p:nvSpPr>
        <p:spPr>
          <a:xfrm>
            <a:off x="9621520" y="1577340"/>
            <a:ext cx="1960880" cy="276860"/>
          </a:xfrm>
        </p:spPr>
        <p:txBody>
          <a:bodyPr wrap="square"/>
          <a:p>
            <a:endParaRPr lang="en-US"/>
          </a:p>
        </p:txBody>
      </p:sp>
      <p:pic>
        <p:nvPicPr>
          <p:cNvPr id="4" name="Content Placeholder 3" descr="WhatsApp Image 2023-08-01 at 12.26.53 PM"/>
          <p:cNvPicPr>
            <a:picLocks noChangeAspect="1"/>
          </p:cNvPicPr>
          <p:nvPr>
            <p:ph sz="half" idx="2"/>
          </p:nvPr>
        </p:nvPicPr>
        <p:blipFill>
          <a:blip r:embed="rId1"/>
          <a:stretch>
            <a:fillRect/>
          </a:stretch>
        </p:blipFill>
        <p:spPr>
          <a:xfrm>
            <a:off x="7411720" y="323850"/>
            <a:ext cx="3749675" cy="61169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0" y="228599"/>
            <a:ext cx="7730490" cy="654685"/>
          </a:xfrm>
          <a:prstGeom prst="rect">
            <a:avLst/>
          </a:prstGeom>
        </p:spPr>
        <p:txBody>
          <a:bodyPr vert="horz" wrap="square" lIns="0" tIns="12700" rIns="0" bIns="0" rtlCol="0">
            <a:spAutoFit/>
          </a:bodyPr>
          <a:lstStyle/>
          <a:p>
            <a:pPr marL="12700" marR="5080" indent="279400">
              <a:lnSpc>
                <a:spcPct val="110000"/>
              </a:lnSpc>
              <a:spcBef>
                <a:spcPts val="100"/>
              </a:spcBef>
            </a:pPr>
            <a:r>
              <a:rPr spc="-35" dirty="0">
                <a:latin typeface="Calibri" panose="020F0502020204030204" charset="0"/>
                <a:cs typeface="Calibri" panose="020F0502020204030204" charset="0"/>
              </a:rPr>
              <a:t>Part </a:t>
            </a:r>
            <a:r>
              <a:rPr spc="-50" dirty="0">
                <a:latin typeface="Calibri" panose="020F0502020204030204" charset="0"/>
                <a:cs typeface="Calibri" panose="020F0502020204030204" charset="0"/>
              </a:rPr>
              <a:t>4: </a:t>
            </a:r>
            <a:r>
              <a:rPr spc="-30" dirty="0">
                <a:latin typeface="Calibri" panose="020F0502020204030204" charset="0"/>
                <a:cs typeface="Calibri" panose="020F0502020204030204" charset="0"/>
              </a:rPr>
              <a:t>Content </a:t>
            </a:r>
            <a:r>
              <a:rPr spc="-35" dirty="0">
                <a:latin typeface="Calibri" panose="020F0502020204030204" charset="0"/>
                <a:cs typeface="Calibri" panose="020F0502020204030204" charset="0"/>
              </a:rPr>
              <a:t>Creation and </a:t>
            </a:r>
            <a:r>
              <a:rPr spc="-45" dirty="0">
                <a:latin typeface="Calibri" panose="020F0502020204030204" charset="0"/>
                <a:cs typeface="Calibri" panose="020F0502020204030204" charset="0"/>
              </a:rPr>
              <a:t>Curation </a:t>
            </a:r>
            <a:r>
              <a:rPr spc="-35" dirty="0">
                <a:latin typeface="Calibri" panose="020F0502020204030204" charset="0"/>
                <a:cs typeface="Calibri" panose="020F0502020204030204" charset="0"/>
              </a:rPr>
              <a:t>(Post </a:t>
            </a:r>
            <a:r>
              <a:rPr spc="-30" dirty="0">
                <a:latin typeface="Calibri" panose="020F0502020204030204" charset="0"/>
                <a:cs typeface="Calibri" panose="020F0502020204030204" charset="0"/>
              </a:rPr>
              <a:t>creations, </a:t>
            </a:r>
            <a:r>
              <a:rPr spc="-35" dirty="0">
                <a:latin typeface="Calibri" panose="020F0502020204030204" charset="0"/>
                <a:cs typeface="Calibri" panose="020F0502020204030204" charset="0"/>
              </a:rPr>
              <a:t>Designs/Video </a:t>
            </a:r>
            <a:r>
              <a:rPr spc="-30"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Editing,</a:t>
            </a:r>
            <a:r>
              <a:rPr spc="-3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Ad</a:t>
            </a:r>
            <a:r>
              <a:rPr spc="-40" dirty="0">
                <a:latin typeface="Calibri" panose="020F0502020204030204" charset="0"/>
                <a:cs typeface="Calibri" panose="020F0502020204030204" charset="0"/>
              </a:rPr>
              <a:t> Campaigns</a:t>
            </a:r>
            <a:r>
              <a:rPr spc="-50" dirty="0">
                <a:latin typeface="Calibri" panose="020F0502020204030204" charset="0"/>
                <a:cs typeface="Calibri" panose="020F0502020204030204" charset="0"/>
              </a:rPr>
              <a:t> </a:t>
            </a:r>
            <a:r>
              <a:rPr spc="-30" dirty="0">
                <a:latin typeface="Calibri" panose="020F0502020204030204" charset="0"/>
                <a:cs typeface="Calibri" panose="020F0502020204030204" charset="0"/>
              </a:rPr>
              <a:t>over</a:t>
            </a:r>
            <a:r>
              <a:rPr spc="-65" dirty="0">
                <a:latin typeface="Calibri" panose="020F0502020204030204" charset="0"/>
                <a:cs typeface="Calibri" panose="020F0502020204030204" charset="0"/>
              </a:rPr>
              <a:t> </a:t>
            </a:r>
            <a:r>
              <a:rPr spc="-30" dirty="0">
                <a:latin typeface="Calibri" panose="020F0502020204030204" charset="0"/>
                <a:cs typeface="Calibri" panose="020F0502020204030204" charset="0"/>
              </a:rPr>
              <a:t>Social</a:t>
            </a:r>
            <a:r>
              <a:rPr spc="-75" dirty="0">
                <a:latin typeface="Calibri" panose="020F0502020204030204" charset="0"/>
                <a:cs typeface="Calibri" panose="020F0502020204030204" charset="0"/>
              </a:rPr>
              <a:t> </a:t>
            </a:r>
            <a:r>
              <a:rPr spc="-30" dirty="0">
                <a:latin typeface="Calibri" panose="020F0502020204030204" charset="0"/>
                <a:cs typeface="Calibri" panose="020F0502020204030204" charset="0"/>
              </a:rPr>
              <a:t>Media</a:t>
            </a:r>
            <a:r>
              <a:rPr spc="-90"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and</a:t>
            </a:r>
            <a:r>
              <a:rPr spc="-40" dirty="0">
                <a:latin typeface="Calibri" panose="020F0502020204030204" charset="0"/>
                <a:cs typeface="Calibri" panose="020F0502020204030204" charset="0"/>
              </a:rPr>
              <a:t> </a:t>
            </a:r>
            <a:r>
              <a:rPr spc="-30" dirty="0">
                <a:latin typeface="Calibri" panose="020F0502020204030204" charset="0"/>
                <a:cs typeface="Calibri" panose="020F0502020204030204" charset="0"/>
              </a:rPr>
              <a:t>Email</a:t>
            </a:r>
            <a:r>
              <a:rPr spc="-75"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Ideation</a:t>
            </a:r>
            <a:r>
              <a:rPr spc="-35" dirty="0">
                <a:latin typeface="Calibri" panose="020F0502020204030204" charset="0"/>
                <a:cs typeface="Calibri" panose="020F0502020204030204" charset="0"/>
              </a:rPr>
              <a:t> and</a:t>
            </a:r>
            <a:r>
              <a:rPr spc="-14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Creation)</a:t>
            </a:r>
            <a:endParaRPr spc="-25" dirty="0">
              <a:latin typeface="Calibri" panose="020F0502020204030204" charset="0"/>
              <a:cs typeface="Calibri" panose="020F0502020204030204" charset="0"/>
            </a:endParaRPr>
          </a:p>
        </p:txBody>
      </p:sp>
      <p:sp>
        <p:nvSpPr>
          <p:cNvPr id="3" name="object 3"/>
          <p:cNvSpPr txBox="1"/>
          <p:nvPr/>
        </p:nvSpPr>
        <p:spPr>
          <a:xfrm>
            <a:off x="914400" y="1066800"/>
            <a:ext cx="9712325" cy="594360"/>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panose="020B0602030504020204"/>
              <a:buChar char="●"/>
              <a:tabLst>
                <a:tab pos="431165" algn="l"/>
                <a:tab pos="431800" algn="l"/>
              </a:tabLst>
            </a:pPr>
            <a:r>
              <a:rPr sz="1900" spc="-35" dirty="0">
                <a:latin typeface="Calibri" panose="020F0502020204030204" charset="0"/>
                <a:cs typeface="Calibri" panose="020F0502020204030204" charset="0"/>
              </a:rPr>
              <a:t>Reflect</a:t>
            </a:r>
            <a:r>
              <a:rPr sz="1900" spc="15" dirty="0">
                <a:latin typeface="Calibri" panose="020F0502020204030204" charset="0"/>
                <a:cs typeface="Calibri" panose="020F0502020204030204" charset="0"/>
              </a:rPr>
              <a:t> </a:t>
            </a:r>
            <a:r>
              <a:rPr sz="1900" spc="-60" dirty="0">
                <a:latin typeface="Calibri" panose="020F0502020204030204" charset="0"/>
                <a:cs typeface="Calibri" panose="020F0502020204030204" charset="0"/>
              </a:rPr>
              <a:t>on</a:t>
            </a:r>
            <a:r>
              <a:rPr sz="1900" spc="-15"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7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content</a:t>
            </a:r>
            <a:r>
              <a:rPr sz="1900" spc="-85"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creation</a:t>
            </a:r>
            <a:r>
              <a:rPr sz="1900" spc="-114"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and</a:t>
            </a:r>
            <a:r>
              <a:rPr sz="1900" spc="-3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curation</a:t>
            </a:r>
            <a:r>
              <a:rPr sz="1900" spc="-15"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process,</a:t>
            </a:r>
            <a:r>
              <a:rPr sz="1900" spc="-14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discussing</a:t>
            </a:r>
            <a:r>
              <a:rPr sz="1900" spc="-3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7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challenges</a:t>
            </a:r>
            <a:r>
              <a:rPr sz="1900" spc="-145" dirty="0">
                <a:latin typeface="Calibri" panose="020F0502020204030204" charset="0"/>
                <a:cs typeface="Calibri" panose="020F0502020204030204" charset="0"/>
              </a:rPr>
              <a:t> </a:t>
            </a:r>
            <a:r>
              <a:rPr sz="1900" spc="-20" dirty="0">
                <a:latin typeface="Calibri" panose="020F0502020204030204" charset="0"/>
                <a:cs typeface="Calibri" panose="020F0502020204030204" charset="0"/>
              </a:rPr>
              <a:t>faced</a:t>
            </a:r>
            <a:r>
              <a:rPr sz="1900" spc="-3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and </a:t>
            </a:r>
            <a:r>
              <a:rPr sz="1900" spc="-459"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lessons</a:t>
            </a:r>
            <a:r>
              <a:rPr sz="1900" spc="-6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learned.</a:t>
            </a:r>
            <a:endParaRPr sz="1900">
              <a:latin typeface="Calibri" panose="020F0502020204030204" charset="0"/>
              <a:cs typeface="Calibri" panose="020F0502020204030204" charset="0"/>
            </a:endParaRPr>
          </a:p>
        </p:txBody>
      </p:sp>
      <p:sp>
        <p:nvSpPr>
          <p:cNvPr id="4" name="Text Box 3"/>
          <p:cNvSpPr txBox="1"/>
          <p:nvPr/>
        </p:nvSpPr>
        <p:spPr>
          <a:xfrm>
            <a:off x="152400" y="1752600"/>
            <a:ext cx="10988675" cy="4523105"/>
          </a:xfrm>
          <a:prstGeom prst="rect">
            <a:avLst/>
          </a:prstGeom>
          <a:noFill/>
        </p:spPr>
        <p:txBody>
          <a:bodyPr wrap="square" rtlCol="0" anchor="t">
            <a:spAutoFit/>
          </a:bodyPr>
          <a:p>
            <a:r>
              <a:rPr lang="en-US" b="1"/>
              <a:t>1.Know our Audience:</a:t>
            </a:r>
            <a:r>
              <a:rPr lang="en-US"/>
              <a:t> Understanding the target audience's interests, pain points, and preferences is fundamental </a:t>
            </a:r>
            <a:r>
              <a:rPr lang="en-US">
                <a:sym typeface="+mn-ea"/>
              </a:rPr>
              <a:t>in </a:t>
            </a:r>
            <a:r>
              <a:rPr lang="en-US">
                <a:sym typeface="+mn-ea"/>
              </a:rPr>
              <a:t>creating relevant and engaging content.</a:t>
            </a:r>
            <a:endParaRPr lang="en-US"/>
          </a:p>
          <a:p>
            <a:r>
              <a:rPr lang="en-US" b="1"/>
              <a:t>2.Visual Appeal:</a:t>
            </a:r>
            <a:r>
              <a:rPr lang="en-US"/>
              <a:t> Eye-catching visuals, well-designed graphics, and professionally edited videos can significantly</a:t>
            </a:r>
            <a:endParaRPr lang="en-US"/>
          </a:p>
          <a:p>
            <a:r>
              <a:rPr lang="en-US"/>
              <a:t>enhance the impact of content and ad campaigns.</a:t>
            </a:r>
            <a:endParaRPr lang="en-US"/>
          </a:p>
          <a:p>
            <a:r>
              <a:rPr lang="en-US" b="1"/>
              <a:t>3. Consistency is Key:</a:t>
            </a:r>
            <a:r>
              <a:rPr lang="en-US"/>
              <a:t> Maintaining a consistent tone, style, and frequency of content across platforms helps reinforce</a:t>
            </a:r>
            <a:endParaRPr lang="en-US"/>
          </a:p>
          <a:p>
            <a:r>
              <a:rPr lang="en-US"/>
              <a:t>brand identity and improves audience recall.</a:t>
            </a:r>
            <a:endParaRPr lang="en-US"/>
          </a:p>
          <a:p>
            <a:r>
              <a:rPr lang="en-US" b="1"/>
              <a:t>4. A/B Testing:</a:t>
            </a:r>
            <a:r>
              <a:rPr lang="en-US"/>
              <a:t> Regularly conducting A/B + tests for ad campaigns and email subject lines allows for data-driven optimization and better results.</a:t>
            </a:r>
            <a:endParaRPr lang="en-US"/>
          </a:p>
          <a:p>
            <a:r>
              <a:rPr lang="en-US" b="1"/>
              <a:t>5. Engage with the Audience:</a:t>
            </a:r>
            <a:r>
              <a:rPr lang="en-US"/>
              <a:t> Responding to comments, messages, and feedback from the audience fosters a sense</a:t>
            </a:r>
            <a:endParaRPr lang="en-US"/>
          </a:p>
          <a:p>
            <a:r>
              <a:rPr lang="en-US"/>
              <a:t>of community and builds trust.</a:t>
            </a:r>
            <a:endParaRPr lang="en-US"/>
          </a:p>
          <a:p>
            <a:r>
              <a:rPr lang="en-US" b="1"/>
              <a:t>6. Long-Term Approach:</a:t>
            </a:r>
            <a:r>
              <a:rPr lang="en-US"/>
              <a:t> Content creation and marketing are not one-time endeavors. A long-term, strategic approach is necessary to build brand awareness and achieve sustainable growth.</a:t>
            </a:r>
            <a:endParaRPr lang="en-US"/>
          </a:p>
          <a:p>
            <a:r>
              <a:rPr lang="en-US"/>
              <a:t>                                        In conclusion, content creation and curation, along with thoughtful design, video editing, and well- executed ad campaigns, play a pivotal role in a successful marketing strategy. By understanding the challenges and incorporating the lessons learned, businesses can create compelling content that resonates with their target. audience and drives results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8935" y="533400"/>
            <a:ext cx="8914130" cy="912495"/>
          </a:xfrm>
          <a:prstGeom prst="rect">
            <a:avLst/>
          </a:prstGeom>
        </p:spPr>
        <p:txBody>
          <a:bodyPr vert="horz" wrap="square" lIns="0" tIns="12700" rIns="0" bIns="0" rtlCol="0">
            <a:spAutoFit/>
          </a:bodyPr>
          <a:lstStyle/>
          <a:p>
            <a:pPr marL="3860800" marR="5080" indent="-3848100">
              <a:lnSpc>
                <a:spcPct val="117000"/>
              </a:lnSpc>
              <a:spcBef>
                <a:spcPts val="100"/>
              </a:spcBef>
            </a:pPr>
            <a:r>
              <a:rPr sz="2500" spc="10" dirty="0">
                <a:latin typeface="Calibri" panose="020F0502020204030204" charset="0"/>
                <a:cs typeface="Calibri" panose="020F0502020204030204" charset="0"/>
              </a:rPr>
              <a:t>Part </a:t>
            </a:r>
            <a:r>
              <a:rPr sz="2500" spc="-20" dirty="0">
                <a:latin typeface="Calibri" panose="020F0502020204030204" charset="0"/>
                <a:cs typeface="Calibri" panose="020F0502020204030204" charset="0"/>
              </a:rPr>
              <a:t>1: </a:t>
            </a:r>
            <a:r>
              <a:rPr sz="2500" spc="-10" dirty="0">
                <a:latin typeface="Calibri" panose="020F0502020204030204" charset="0"/>
                <a:cs typeface="Calibri" panose="020F0502020204030204" charset="0"/>
              </a:rPr>
              <a:t>Brand </a:t>
            </a:r>
            <a:r>
              <a:rPr sz="2500" spc="-35" dirty="0">
                <a:latin typeface="Calibri" panose="020F0502020204030204" charset="0"/>
                <a:cs typeface="Calibri" panose="020F0502020204030204" charset="0"/>
              </a:rPr>
              <a:t>study, </a:t>
            </a:r>
            <a:r>
              <a:rPr sz="2500" dirty="0">
                <a:latin typeface="Calibri" panose="020F0502020204030204" charset="0"/>
                <a:cs typeface="Calibri" panose="020F0502020204030204" charset="0"/>
              </a:rPr>
              <a:t>Competitor </a:t>
            </a:r>
            <a:r>
              <a:rPr sz="2500" spc="-10" dirty="0">
                <a:latin typeface="Calibri" panose="020F0502020204030204" charset="0"/>
                <a:cs typeface="Calibri" panose="020F0502020204030204" charset="0"/>
              </a:rPr>
              <a:t>Analysis </a:t>
            </a:r>
            <a:r>
              <a:rPr sz="2500" spc="-5" dirty="0">
                <a:latin typeface="Calibri" panose="020F0502020204030204" charset="0"/>
                <a:cs typeface="Calibri" panose="020F0502020204030204" charset="0"/>
              </a:rPr>
              <a:t>&amp; Buyer’s/Audience’s </a:t>
            </a:r>
            <a:r>
              <a:rPr sz="2500" spc="-610" dirty="0">
                <a:latin typeface="Calibri" panose="020F0502020204030204" charset="0"/>
                <a:cs typeface="Calibri" panose="020F0502020204030204" charset="0"/>
              </a:rPr>
              <a:t> </a:t>
            </a:r>
            <a:r>
              <a:rPr sz="2500" spc="10" dirty="0">
                <a:latin typeface="Calibri" panose="020F0502020204030204" charset="0"/>
                <a:cs typeface="Calibri" panose="020F0502020204030204" charset="0"/>
              </a:rPr>
              <a:t>Persona</a:t>
            </a:r>
            <a:endParaRPr sz="2500">
              <a:latin typeface="Calibri" panose="020F0502020204030204" charset="0"/>
              <a:cs typeface="Calibri" panose="020F0502020204030204" charset="0"/>
            </a:endParaRPr>
          </a:p>
        </p:txBody>
      </p:sp>
      <p:sp>
        <p:nvSpPr>
          <p:cNvPr id="3" name="object 3"/>
          <p:cNvSpPr txBox="1"/>
          <p:nvPr/>
        </p:nvSpPr>
        <p:spPr>
          <a:xfrm>
            <a:off x="1143000" y="1676400"/>
            <a:ext cx="9462770" cy="2045335"/>
          </a:xfrm>
          <a:prstGeom prst="rect">
            <a:avLst/>
          </a:prstGeom>
        </p:spPr>
        <p:txBody>
          <a:bodyPr vert="horz" wrap="square" lIns="0" tIns="30480" rIns="0" bIns="0" rtlCol="0">
            <a:spAutoFit/>
          </a:bodyPr>
          <a:lstStyle/>
          <a:p>
            <a:pPr marL="622300" marR="5080" indent="-419100">
              <a:lnSpc>
                <a:spcPts val="2200"/>
              </a:lnSpc>
              <a:spcBef>
                <a:spcPts val="240"/>
              </a:spcBef>
              <a:buFont typeface="Lucida Sans Unicode" panose="020B0602030504020204"/>
              <a:buChar char="●"/>
              <a:tabLst>
                <a:tab pos="621665" algn="l"/>
                <a:tab pos="622300" algn="l"/>
              </a:tabLst>
            </a:pPr>
            <a:r>
              <a:rPr sz="1900" b="1" spc="-40" dirty="0">
                <a:latin typeface="Calibri" panose="020F0502020204030204" charset="0"/>
                <a:cs typeface="Calibri" panose="020F0502020204030204" charset="0"/>
              </a:rPr>
              <a:t>Competitor </a:t>
            </a:r>
            <a:r>
              <a:rPr sz="1900" b="1" spc="-30" dirty="0">
                <a:latin typeface="Calibri" panose="020F0502020204030204" charset="0"/>
                <a:cs typeface="Calibri" panose="020F0502020204030204" charset="0"/>
              </a:rPr>
              <a:t>Analysis: </a:t>
            </a:r>
            <a:r>
              <a:rPr sz="1900" spc="-45" dirty="0">
                <a:latin typeface="Calibri" panose="020F0502020204030204" charset="0"/>
                <a:cs typeface="Calibri" panose="020F0502020204030204" charset="0"/>
              </a:rPr>
              <a:t>Select </a:t>
            </a:r>
            <a:r>
              <a:rPr sz="1900" spc="-40" dirty="0">
                <a:latin typeface="Calibri" panose="020F0502020204030204" charset="0"/>
                <a:cs typeface="Calibri" panose="020F0502020204030204" charset="0"/>
              </a:rPr>
              <a:t>three </a:t>
            </a:r>
            <a:r>
              <a:rPr sz="1900" spc="-35" dirty="0">
                <a:latin typeface="Calibri" panose="020F0502020204030204" charset="0"/>
                <a:cs typeface="Calibri" panose="020F0502020204030204" charset="0"/>
              </a:rPr>
              <a:t>competitors operating </a:t>
            </a:r>
            <a:r>
              <a:rPr sz="1900" spc="-60" dirty="0">
                <a:latin typeface="Calibri" panose="020F0502020204030204" charset="0"/>
                <a:cs typeface="Calibri" panose="020F0502020204030204" charset="0"/>
              </a:rPr>
              <a:t>in </a:t>
            </a:r>
            <a:r>
              <a:rPr sz="1900" spc="-40" dirty="0">
                <a:latin typeface="Calibri" panose="020F0502020204030204" charset="0"/>
                <a:cs typeface="Calibri" panose="020F0502020204030204" charset="0"/>
              </a:rPr>
              <a:t>the </a:t>
            </a:r>
            <a:r>
              <a:rPr sz="1900" spc="-50" dirty="0">
                <a:latin typeface="Calibri" panose="020F0502020204030204" charset="0"/>
                <a:cs typeface="Calibri" panose="020F0502020204030204" charset="0"/>
              </a:rPr>
              <a:t>same </a:t>
            </a:r>
            <a:r>
              <a:rPr sz="1900" spc="-65" dirty="0">
                <a:latin typeface="Calibri" panose="020F0502020204030204" charset="0"/>
                <a:cs typeface="Calibri" panose="020F0502020204030204" charset="0"/>
              </a:rPr>
              <a:t>industry </a:t>
            </a:r>
            <a:r>
              <a:rPr sz="1900" spc="-55" dirty="0">
                <a:latin typeface="Calibri" panose="020F0502020204030204" charset="0"/>
                <a:cs typeface="Calibri" panose="020F0502020204030204" charset="0"/>
              </a:rPr>
              <a:t>or </a:t>
            </a:r>
            <a:r>
              <a:rPr sz="1900" spc="-50" dirty="0">
                <a:latin typeface="Calibri" panose="020F0502020204030204" charset="0"/>
                <a:cs typeface="Calibri" panose="020F0502020204030204" charset="0"/>
              </a:rPr>
              <a:t>niche </a:t>
            </a:r>
            <a:r>
              <a:rPr sz="1900" spc="-459"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as</a:t>
            </a:r>
            <a:r>
              <a:rPr sz="1900" spc="-55"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8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chosen</a:t>
            </a:r>
            <a:r>
              <a:rPr sz="1900" spc="-2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brand,</a:t>
            </a:r>
            <a:r>
              <a:rPr sz="1900" spc="-5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examine</a:t>
            </a:r>
            <a:r>
              <a:rPr sz="1900" spc="-80"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their</a:t>
            </a:r>
            <a:r>
              <a:rPr sz="1900" spc="-120" dirty="0">
                <a:latin typeface="Calibri" panose="020F0502020204030204" charset="0"/>
                <a:cs typeface="Calibri" panose="020F0502020204030204" charset="0"/>
              </a:rPr>
              <a:t> </a:t>
            </a:r>
            <a:r>
              <a:rPr sz="1900" spc="-70" dirty="0">
                <a:latin typeface="Calibri" panose="020F0502020204030204" charset="0"/>
                <a:cs typeface="Calibri" panose="020F0502020204030204" charset="0"/>
              </a:rPr>
              <a:t>USPs</a:t>
            </a:r>
            <a:r>
              <a:rPr sz="1900" spc="-5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and </a:t>
            </a:r>
            <a:r>
              <a:rPr sz="1900" spc="-35" dirty="0">
                <a:latin typeface="Calibri" panose="020F0502020204030204" charset="0"/>
                <a:cs typeface="Calibri" panose="020F0502020204030204" charset="0"/>
              </a:rPr>
              <a:t>online</a:t>
            </a:r>
            <a:r>
              <a:rPr sz="1900" spc="-8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communication.</a:t>
            </a:r>
            <a:endParaRPr sz="1900">
              <a:latin typeface="Calibri" panose="020F0502020204030204" charset="0"/>
              <a:cs typeface="Calibri" panose="020F0502020204030204" charset="0"/>
            </a:endParaRPr>
          </a:p>
          <a:p>
            <a:pPr>
              <a:lnSpc>
                <a:spcPct val="100000"/>
              </a:lnSpc>
              <a:spcBef>
                <a:spcPts val="15"/>
              </a:spcBef>
            </a:pPr>
            <a:endParaRPr sz="1700">
              <a:latin typeface="Roboto"/>
              <a:cs typeface="Roboto"/>
            </a:endParaRPr>
          </a:p>
          <a:p>
            <a:pPr marL="12700">
              <a:lnSpc>
                <a:spcPct val="100000"/>
              </a:lnSpc>
              <a:spcBef>
                <a:spcPts val="5"/>
              </a:spcBef>
            </a:pPr>
            <a:r>
              <a:rPr sz="1900" b="1" spc="-10" dirty="0">
                <a:latin typeface="Calibri" panose="020F0502020204030204" charset="0"/>
                <a:cs typeface="Calibri" panose="020F0502020204030204" charset="0"/>
              </a:rPr>
              <a:t>C</a:t>
            </a:r>
            <a:r>
              <a:rPr sz="1900" b="1" spc="-75" dirty="0">
                <a:latin typeface="Calibri" panose="020F0502020204030204" charset="0"/>
                <a:cs typeface="Calibri" panose="020F0502020204030204" charset="0"/>
              </a:rPr>
              <a:t>o</a:t>
            </a:r>
            <a:r>
              <a:rPr sz="1900" b="1" spc="-45" dirty="0">
                <a:latin typeface="Calibri" panose="020F0502020204030204" charset="0"/>
                <a:cs typeface="Calibri" panose="020F0502020204030204" charset="0"/>
              </a:rPr>
              <a:t>m</a:t>
            </a:r>
            <a:r>
              <a:rPr sz="1900" b="1" spc="-75" dirty="0">
                <a:latin typeface="Calibri" panose="020F0502020204030204" charset="0"/>
                <a:cs typeface="Calibri" panose="020F0502020204030204" charset="0"/>
              </a:rPr>
              <a:t>p</a:t>
            </a:r>
            <a:r>
              <a:rPr sz="1900" b="1" dirty="0">
                <a:latin typeface="Calibri" panose="020F0502020204030204" charset="0"/>
                <a:cs typeface="Calibri" panose="020F0502020204030204" charset="0"/>
              </a:rPr>
              <a:t>e</a:t>
            </a:r>
            <a:r>
              <a:rPr sz="1900" b="1" spc="-65" dirty="0">
                <a:latin typeface="Calibri" panose="020F0502020204030204" charset="0"/>
                <a:cs typeface="Calibri" panose="020F0502020204030204" charset="0"/>
              </a:rPr>
              <a:t>t</a:t>
            </a:r>
            <a:r>
              <a:rPr sz="1900" b="1" spc="-10" dirty="0">
                <a:latin typeface="Calibri" panose="020F0502020204030204" charset="0"/>
                <a:cs typeface="Calibri" panose="020F0502020204030204" charset="0"/>
              </a:rPr>
              <a:t>i</a:t>
            </a:r>
            <a:r>
              <a:rPr sz="1900" b="1" spc="-65" dirty="0">
                <a:latin typeface="Calibri" panose="020F0502020204030204" charset="0"/>
                <a:cs typeface="Calibri" panose="020F0502020204030204" charset="0"/>
              </a:rPr>
              <a:t>t</a:t>
            </a:r>
            <a:r>
              <a:rPr sz="1900" b="1" spc="-75" dirty="0">
                <a:latin typeface="Calibri" panose="020F0502020204030204" charset="0"/>
                <a:cs typeface="Calibri" panose="020F0502020204030204" charset="0"/>
              </a:rPr>
              <a:t>o</a:t>
            </a:r>
            <a:r>
              <a:rPr sz="1900" b="1" spc="25" dirty="0">
                <a:latin typeface="Calibri" panose="020F0502020204030204" charset="0"/>
                <a:cs typeface="Calibri" panose="020F0502020204030204" charset="0"/>
              </a:rPr>
              <a:t>r</a:t>
            </a:r>
            <a:r>
              <a:rPr sz="1900" b="1" spc="-70" dirty="0">
                <a:latin typeface="Calibri" panose="020F0502020204030204" charset="0"/>
                <a:cs typeface="Calibri" panose="020F0502020204030204" charset="0"/>
              </a:rPr>
              <a:t> </a:t>
            </a:r>
            <a:r>
              <a:rPr sz="1900" b="1" spc="5" dirty="0">
                <a:latin typeface="Calibri" panose="020F0502020204030204" charset="0"/>
                <a:cs typeface="Calibri" panose="020F0502020204030204" charset="0"/>
              </a:rPr>
              <a:t>1</a:t>
            </a:r>
            <a:r>
              <a:rPr sz="1900" b="1" spc="-5" dirty="0">
                <a:latin typeface="Roboto"/>
                <a:cs typeface="Roboto"/>
              </a:rPr>
              <a:t>:</a:t>
            </a:r>
            <a:r>
              <a:rPr lang="en-US" sz="1900" spc="-5" dirty="0">
                <a:latin typeface="Calibri" panose="020F0502020204030204" charset="0"/>
                <a:cs typeface="Calibri" panose="020F0502020204030204" charset="0"/>
              </a:rPr>
              <a:t>Bajaj Allianz</a:t>
            </a:r>
            <a:endParaRPr lang="en-US" sz="1900" spc="-5" dirty="0">
              <a:latin typeface="Calibri" panose="020F0502020204030204" charset="0"/>
              <a:cs typeface="Calibri" panose="020F0502020204030204" charset="0"/>
            </a:endParaRPr>
          </a:p>
          <a:p>
            <a:pPr marL="12700">
              <a:lnSpc>
                <a:spcPct val="100000"/>
              </a:lnSpc>
              <a:spcBef>
                <a:spcPts val="5"/>
              </a:spcBef>
            </a:pPr>
            <a:r>
              <a:rPr lang="en-US" sz="1900" spc="-5" dirty="0">
                <a:solidFill>
                  <a:schemeClr val="tx2">
                    <a:lumMod val="60000"/>
                    <a:lumOff val="40000"/>
                  </a:schemeClr>
                </a:solidFill>
                <a:latin typeface="Calibri" panose="020F0502020204030204" charset="0"/>
                <a:cs typeface="Calibri" panose="020F0502020204030204" charset="0"/>
              </a:rPr>
              <a:t>https://www.bajajallianz.com/</a:t>
            </a:r>
            <a:endParaRPr lang="en-US" sz="1900" spc="-5" dirty="0">
              <a:solidFill>
                <a:schemeClr val="tx2">
                  <a:lumMod val="60000"/>
                  <a:lumOff val="40000"/>
                </a:schemeClr>
              </a:solidFill>
              <a:latin typeface="Calibri" panose="020F0502020204030204" charset="0"/>
              <a:cs typeface="Calibri" panose="020F0502020204030204" charset="0"/>
            </a:endParaRPr>
          </a:p>
          <a:p>
            <a:pPr marL="12700">
              <a:lnSpc>
                <a:spcPct val="100000"/>
              </a:lnSpc>
              <a:spcBef>
                <a:spcPts val="5"/>
              </a:spcBef>
            </a:pPr>
            <a:r>
              <a:rPr lang="en-US" sz="1900" b="1" spc="-5" dirty="0">
                <a:latin typeface="Calibri" panose="020F0502020204030204" charset="0"/>
                <a:cs typeface="Calibri" panose="020F0502020204030204" charset="0"/>
              </a:rPr>
              <a:t>USP :</a:t>
            </a:r>
            <a:r>
              <a:rPr lang="en-US" sz="1900" spc="-5" dirty="0">
                <a:latin typeface="Calibri" panose="020F0502020204030204" charset="0"/>
                <a:cs typeface="Calibri" panose="020F0502020204030204" charset="0"/>
              </a:rPr>
              <a:t>We believe life insurance is about enabling people to live more by providing living benefits.</a:t>
            </a:r>
            <a:endParaRPr lang="en-US" sz="1900" spc="-5" dirty="0">
              <a:latin typeface="Calibri" panose="020F0502020204030204" charset="0"/>
              <a:cs typeface="Calibri" panose="020F0502020204030204" charset="0"/>
            </a:endParaRPr>
          </a:p>
          <a:p>
            <a:pPr marL="12700">
              <a:lnSpc>
                <a:spcPct val="100000"/>
              </a:lnSpc>
              <a:spcBef>
                <a:spcPts val="5"/>
              </a:spcBef>
            </a:pPr>
            <a:r>
              <a:rPr lang="en-US" sz="2000" b="1" spc="-5" dirty="0">
                <a:latin typeface="Calibri" panose="020F0502020204030204" charset="0"/>
                <a:cs typeface="Calibri" panose="020F0502020204030204" charset="0"/>
              </a:rPr>
              <a:t>Online communication</a:t>
            </a:r>
            <a:r>
              <a:rPr lang="en-US" sz="2000" spc="-5" dirty="0">
                <a:latin typeface="Calibri" panose="020F0502020204030204" charset="0"/>
                <a:cs typeface="Calibri" panose="020F0502020204030204" charset="0"/>
              </a:rPr>
              <a:t>:Provided official website URL and chat box </a:t>
            </a:r>
            <a:r>
              <a:rPr lang="en-US" sz="1900" spc="-5" dirty="0">
                <a:latin typeface="Calibri" panose="020F0502020204030204" charset="0"/>
                <a:cs typeface="Calibri" panose="020F0502020204030204" charset="0"/>
              </a:rPr>
              <a:t> </a:t>
            </a:r>
            <a:endParaRPr lang="en-US" sz="1900" spc="-5" dirty="0">
              <a:latin typeface="Calibri" panose="020F0502020204030204" charset="0"/>
              <a:cs typeface="Calibri" panose="020F0502020204030204" charset="0"/>
            </a:endParaRPr>
          </a:p>
        </p:txBody>
      </p:sp>
      <p:sp>
        <p:nvSpPr>
          <p:cNvPr id="4" name="object 4"/>
          <p:cNvSpPr txBox="1"/>
          <p:nvPr/>
        </p:nvSpPr>
        <p:spPr>
          <a:xfrm>
            <a:off x="1143000" y="3733800"/>
            <a:ext cx="8736330" cy="1220470"/>
          </a:xfrm>
          <a:prstGeom prst="rect">
            <a:avLst/>
          </a:prstGeom>
        </p:spPr>
        <p:txBody>
          <a:bodyPr vert="horz" wrap="square" lIns="0" tIns="12700" rIns="0" bIns="0" rtlCol="0">
            <a:spAutoFit/>
          </a:bodyPr>
          <a:lstStyle/>
          <a:p>
            <a:pPr marL="12700">
              <a:lnSpc>
                <a:spcPct val="100000"/>
              </a:lnSpc>
              <a:spcBef>
                <a:spcPts val="100"/>
              </a:spcBef>
            </a:pPr>
            <a:r>
              <a:rPr sz="1900" b="1" spc="-10" dirty="0">
                <a:latin typeface="Calibri" panose="020F0502020204030204" charset="0"/>
                <a:cs typeface="Calibri" panose="020F0502020204030204" charset="0"/>
              </a:rPr>
              <a:t>C</a:t>
            </a:r>
            <a:r>
              <a:rPr sz="1900" b="1" spc="-75" dirty="0">
                <a:latin typeface="Calibri" panose="020F0502020204030204" charset="0"/>
                <a:cs typeface="Calibri" panose="020F0502020204030204" charset="0"/>
              </a:rPr>
              <a:t>o</a:t>
            </a:r>
            <a:r>
              <a:rPr sz="1900" b="1" spc="-45" dirty="0">
                <a:latin typeface="Calibri" panose="020F0502020204030204" charset="0"/>
                <a:cs typeface="Calibri" panose="020F0502020204030204" charset="0"/>
              </a:rPr>
              <a:t>m</a:t>
            </a:r>
            <a:r>
              <a:rPr sz="1900" b="1" spc="-75" dirty="0">
                <a:latin typeface="Calibri" panose="020F0502020204030204" charset="0"/>
                <a:cs typeface="Calibri" panose="020F0502020204030204" charset="0"/>
              </a:rPr>
              <a:t>p</a:t>
            </a:r>
            <a:r>
              <a:rPr sz="1900" b="1" dirty="0">
                <a:latin typeface="Calibri" panose="020F0502020204030204" charset="0"/>
                <a:cs typeface="Calibri" panose="020F0502020204030204" charset="0"/>
              </a:rPr>
              <a:t>e</a:t>
            </a:r>
            <a:r>
              <a:rPr sz="1900" b="1" spc="-65" dirty="0">
                <a:latin typeface="Calibri" panose="020F0502020204030204" charset="0"/>
                <a:cs typeface="Calibri" panose="020F0502020204030204" charset="0"/>
              </a:rPr>
              <a:t>t</a:t>
            </a:r>
            <a:r>
              <a:rPr sz="1900" b="1" spc="-10" dirty="0">
                <a:latin typeface="Calibri" panose="020F0502020204030204" charset="0"/>
                <a:cs typeface="Calibri" panose="020F0502020204030204" charset="0"/>
              </a:rPr>
              <a:t>i</a:t>
            </a:r>
            <a:r>
              <a:rPr sz="1900" b="1" spc="-65" dirty="0">
                <a:latin typeface="Calibri" panose="020F0502020204030204" charset="0"/>
                <a:cs typeface="Calibri" panose="020F0502020204030204" charset="0"/>
              </a:rPr>
              <a:t>t</a:t>
            </a:r>
            <a:r>
              <a:rPr sz="1900" b="1" spc="-75" dirty="0">
                <a:latin typeface="Calibri" panose="020F0502020204030204" charset="0"/>
                <a:cs typeface="Calibri" panose="020F0502020204030204" charset="0"/>
              </a:rPr>
              <a:t>o</a:t>
            </a:r>
            <a:r>
              <a:rPr sz="1900" b="1" spc="25" dirty="0">
                <a:latin typeface="Calibri" panose="020F0502020204030204" charset="0"/>
                <a:cs typeface="Calibri" panose="020F0502020204030204" charset="0"/>
              </a:rPr>
              <a:t>r</a:t>
            </a:r>
            <a:r>
              <a:rPr sz="1900" b="1" spc="-70" dirty="0">
                <a:latin typeface="Calibri" panose="020F0502020204030204" charset="0"/>
                <a:cs typeface="Calibri" panose="020F0502020204030204" charset="0"/>
              </a:rPr>
              <a:t> </a:t>
            </a:r>
            <a:r>
              <a:rPr sz="1900" b="1" spc="5" dirty="0">
                <a:latin typeface="Calibri" panose="020F0502020204030204" charset="0"/>
                <a:cs typeface="Calibri" panose="020F0502020204030204" charset="0"/>
              </a:rPr>
              <a:t>2</a:t>
            </a:r>
            <a:r>
              <a:rPr sz="1900" spc="-5" dirty="0">
                <a:latin typeface="Calibri" panose="020F0502020204030204" charset="0"/>
                <a:cs typeface="Calibri" panose="020F0502020204030204" charset="0"/>
              </a:rPr>
              <a:t>:</a:t>
            </a:r>
            <a:r>
              <a:rPr lang="en-US" sz="1900" spc="-5" dirty="0">
                <a:latin typeface="Calibri" panose="020F0502020204030204" charset="0"/>
                <a:cs typeface="Calibri" panose="020F0502020204030204" charset="0"/>
              </a:rPr>
              <a:t> Policy Bazaar</a:t>
            </a:r>
            <a:endParaRPr lang="en-US" sz="1900" spc="-5" dirty="0">
              <a:latin typeface="Calibri" panose="020F0502020204030204" charset="0"/>
              <a:cs typeface="Calibri" panose="020F0502020204030204" charset="0"/>
            </a:endParaRPr>
          </a:p>
          <a:p>
            <a:pPr marL="12700">
              <a:lnSpc>
                <a:spcPct val="100000"/>
              </a:lnSpc>
              <a:spcBef>
                <a:spcPts val="100"/>
              </a:spcBef>
            </a:pPr>
            <a:r>
              <a:rPr lang="en-US" sz="1900" spc="-5" dirty="0">
                <a:solidFill>
                  <a:schemeClr val="tx2">
                    <a:lumMod val="60000"/>
                    <a:lumOff val="40000"/>
                  </a:schemeClr>
                </a:solidFill>
                <a:latin typeface="Calibri" panose="020F0502020204030204" charset="0"/>
                <a:cs typeface="Calibri" panose="020F0502020204030204" charset="0"/>
              </a:rPr>
              <a:t>https://www.policybazaar.com/</a:t>
            </a:r>
            <a:endParaRPr lang="en-US" sz="1900" spc="-5" dirty="0">
              <a:solidFill>
                <a:schemeClr val="tx2">
                  <a:lumMod val="60000"/>
                  <a:lumOff val="40000"/>
                </a:schemeClr>
              </a:solidFill>
              <a:latin typeface="Calibri" panose="020F0502020204030204" charset="0"/>
              <a:cs typeface="Calibri" panose="020F0502020204030204" charset="0"/>
            </a:endParaRPr>
          </a:p>
          <a:p>
            <a:pPr marL="12700">
              <a:lnSpc>
                <a:spcPct val="100000"/>
              </a:lnSpc>
              <a:spcBef>
                <a:spcPts val="100"/>
              </a:spcBef>
            </a:pPr>
            <a:r>
              <a:rPr lang="en-US" sz="1900" b="1" spc="-5" dirty="0">
                <a:latin typeface="Calibri" panose="020F0502020204030204" charset="0"/>
                <a:cs typeface="Calibri" panose="020F0502020204030204" charset="0"/>
              </a:rPr>
              <a:t>USP:</a:t>
            </a:r>
            <a:r>
              <a:rPr lang="en-US" sz="1900" spc="-5" dirty="0">
                <a:latin typeface="Calibri" panose="020F0502020204030204" charset="0"/>
                <a:cs typeface="Calibri" panose="020F0502020204030204" charset="0"/>
              </a:rPr>
              <a:t>Lowest Premium Guranteed with Maximum Benefits.</a:t>
            </a:r>
            <a:endParaRPr lang="en-US" sz="1900" spc="-5" dirty="0">
              <a:latin typeface="Calibri" panose="020F0502020204030204" charset="0"/>
              <a:cs typeface="Calibri" panose="020F0502020204030204" charset="0"/>
            </a:endParaRPr>
          </a:p>
          <a:p>
            <a:pPr marL="12700">
              <a:lnSpc>
                <a:spcPct val="100000"/>
              </a:lnSpc>
              <a:spcBef>
                <a:spcPts val="100"/>
              </a:spcBef>
            </a:pPr>
            <a:r>
              <a:rPr lang="en-US" sz="1900" b="1" spc="-5" dirty="0">
                <a:latin typeface="Calibri" panose="020F0502020204030204" charset="0"/>
                <a:cs typeface="Calibri" panose="020F0502020204030204" charset="0"/>
              </a:rPr>
              <a:t>Online communication :  </a:t>
            </a:r>
            <a:r>
              <a:rPr lang="en-US" sz="1900" spc="-5" dirty="0">
                <a:latin typeface="Calibri" panose="020F0502020204030204" charset="0"/>
                <a:cs typeface="Calibri" panose="020F0502020204030204" charset="0"/>
              </a:rPr>
              <a:t>Provided official website URL and chat box</a:t>
            </a:r>
            <a:endParaRPr lang="en-US" sz="1900" spc="-5" dirty="0">
              <a:latin typeface="Calibri" panose="020F0502020204030204" charset="0"/>
              <a:cs typeface="Calibri" panose="020F0502020204030204" charset="0"/>
            </a:endParaRPr>
          </a:p>
        </p:txBody>
      </p:sp>
      <p:sp>
        <p:nvSpPr>
          <p:cNvPr id="5" name="object 5"/>
          <p:cNvSpPr txBox="1"/>
          <p:nvPr/>
        </p:nvSpPr>
        <p:spPr>
          <a:xfrm>
            <a:off x="1066800" y="5029200"/>
            <a:ext cx="9203690" cy="1220470"/>
          </a:xfrm>
          <a:prstGeom prst="rect">
            <a:avLst/>
          </a:prstGeom>
        </p:spPr>
        <p:txBody>
          <a:bodyPr vert="horz" wrap="square" lIns="0" tIns="12700" rIns="0" bIns="0" rtlCol="0">
            <a:spAutoFit/>
          </a:bodyPr>
          <a:lstStyle/>
          <a:p>
            <a:pPr marL="12700">
              <a:lnSpc>
                <a:spcPct val="100000"/>
              </a:lnSpc>
              <a:spcBef>
                <a:spcPts val="100"/>
              </a:spcBef>
            </a:pPr>
            <a:r>
              <a:rPr sz="1900" b="1" spc="-10" dirty="0">
                <a:latin typeface="Calibri" panose="020F0502020204030204" charset="0"/>
                <a:cs typeface="Calibri" panose="020F0502020204030204" charset="0"/>
              </a:rPr>
              <a:t>C</a:t>
            </a:r>
            <a:r>
              <a:rPr sz="1900" b="1" spc="-75" dirty="0">
                <a:latin typeface="Calibri" panose="020F0502020204030204" charset="0"/>
                <a:cs typeface="Calibri" panose="020F0502020204030204" charset="0"/>
              </a:rPr>
              <a:t>o</a:t>
            </a:r>
            <a:r>
              <a:rPr sz="1900" b="1" spc="-45" dirty="0">
                <a:latin typeface="Calibri" panose="020F0502020204030204" charset="0"/>
                <a:cs typeface="Calibri" panose="020F0502020204030204" charset="0"/>
              </a:rPr>
              <a:t>m</a:t>
            </a:r>
            <a:r>
              <a:rPr sz="1900" b="1" spc="-75" dirty="0">
                <a:latin typeface="Calibri" panose="020F0502020204030204" charset="0"/>
                <a:cs typeface="Calibri" panose="020F0502020204030204" charset="0"/>
              </a:rPr>
              <a:t>p</a:t>
            </a:r>
            <a:r>
              <a:rPr sz="1900" b="1" dirty="0">
                <a:latin typeface="Calibri" panose="020F0502020204030204" charset="0"/>
                <a:cs typeface="Calibri" panose="020F0502020204030204" charset="0"/>
              </a:rPr>
              <a:t>e</a:t>
            </a:r>
            <a:r>
              <a:rPr sz="1900" b="1" spc="-65" dirty="0">
                <a:latin typeface="Calibri" panose="020F0502020204030204" charset="0"/>
                <a:cs typeface="Calibri" panose="020F0502020204030204" charset="0"/>
              </a:rPr>
              <a:t>t</a:t>
            </a:r>
            <a:r>
              <a:rPr sz="1900" b="1" spc="-10" dirty="0">
                <a:latin typeface="Calibri" panose="020F0502020204030204" charset="0"/>
                <a:cs typeface="Calibri" panose="020F0502020204030204" charset="0"/>
              </a:rPr>
              <a:t>i</a:t>
            </a:r>
            <a:r>
              <a:rPr sz="1900" b="1" spc="-65" dirty="0">
                <a:latin typeface="Calibri" panose="020F0502020204030204" charset="0"/>
                <a:cs typeface="Calibri" panose="020F0502020204030204" charset="0"/>
              </a:rPr>
              <a:t>t</a:t>
            </a:r>
            <a:r>
              <a:rPr sz="1900" b="1" spc="-75" dirty="0">
                <a:latin typeface="Calibri" panose="020F0502020204030204" charset="0"/>
                <a:cs typeface="Calibri" panose="020F0502020204030204" charset="0"/>
              </a:rPr>
              <a:t>o</a:t>
            </a:r>
            <a:r>
              <a:rPr sz="1900" b="1" spc="25" dirty="0">
                <a:latin typeface="Calibri" panose="020F0502020204030204" charset="0"/>
                <a:cs typeface="Calibri" panose="020F0502020204030204" charset="0"/>
              </a:rPr>
              <a:t>r</a:t>
            </a:r>
            <a:r>
              <a:rPr sz="1900" b="1" spc="-70" dirty="0">
                <a:latin typeface="Calibri" panose="020F0502020204030204" charset="0"/>
                <a:cs typeface="Calibri" panose="020F0502020204030204" charset="0"/>
              </a:rPr>
              <a:t> </a:t>
            </a:r>
            <a:r>
              <a:rPr sz="1900" b="1" spc="5" dirty="0">
                <a:latin typeface="Calibri" panose="020F0502020204030204" charset="0"/>
                <a:cs typeface="Calibri" panose="020F0502020204030204" charset="0"/>
              </a:rPr>
              <a:t>3</a:t>
            </a:r>
            <a:r>
              <a:rPr sz="1900" b="1" spc="-5" dirty="0">
                <a:latin typeface="Calibri" panose="020F0502020204030204" charset="0"/>
                <a:cs typeface="Calibri" panose="020F0502020204030204" charset="0"/>
              </a:rPr>
              <a:t>:</a:t>
            </a:r>
            <a:r>
              <a:rPr lang="en-US" sz="1900" b="1" spc="-5" dirty="0">
                <a:latin typeface="Calibri" panose="020F0502020204030204" charset="0"/>
                <a:cs typeface="Calibri" panose="020F0502020204030204" charset="0"/>
              </a:rPr>
              <a:t> </a:t>
            </a:r>
            <a:r>
              <a:rPr lang="en-US" sz="1900" spc="-5" dirty="0">
                <a:latin typeface="Calibri" panose="020F0502020204030204" charset="0"/>
                <a:cs typeface="Calibri" panose="020F0502020204030204" charset="0"/>
              </a:rPr>
              <a:t>TATA AIG car insurance</a:t>
            </a:r>
            <a:endParaRPr lang="en-US" sz="1900" spc="-5" dirty="0">
              <a:latin typeface="Calibri" panose="020F0502020204030204" charset="0"/>
              <a:cs typeface="Calibri" panose="020F0502020204030204" charset="0"/>
            </a:endParaRPr>
          </a:p>
          <a:p>
            <a:pPr marL="12700">
              <a:lnSpc>
                <a:spcPct val="100000"/>
              </a:lnSpc>
              <a:spcBef>
                <a:spcPts val="100"/>
              </a:spcBef>
            </a:pPr>
            <a:r>
              <a:rPr lang="en-US" sz="1900" spc="-5" dirty="0">
                <a:solidFill>
                  <a:schemeClr val="tx2">
                    <a:lumMod val="60000"/>
                    <a:lumOff val="40000"/>
                  </a:schemeClr>
                </a:solidFill>
                <a:latin typeface="Calibri" panose="020F0502020204030204" charset="0"/>
                <a:cs typeface="Calibri" panose="020F0502020204030204" charset="0"/>
              </a:rPr>
              <a:t>https://www.tataaig.com/</a:t>
            </a:r>
            <a:endParaRPr lang="en-US" sz="1900" spc="-5" dirty="0">
              <a:solidFill>
                <a:schemeClr val="tx2">
                  <a:lumMod val="60000"/>
                  <a:lumOff val="40000"/>
                </a:schemeClr>
              </a:solidFill>
              <a:latin typeface="Calibri" panose="020F0502020204030204" charset="0"/>
              <a:cs typeface="Calibri" panose="020F0502020204030204" charset="0"/>
            </a:endParaRPr>
          </a:p>
          <a:p>
            <a:pPr marL="12700">
              <a:lnSpc>
                <a:spcPct val="100000"/>
              </a:lnSpc>
              <a:spcBef>
                <a:spcPts val="100"/>
              </a:spcBef>
            </a:pPr>
            <a:r>
              <a:rPr lang="en-US" sz="1900" b="1" spc="-5" dirty="0">
                <a:latin typeface="Calibri" panose="020F0502020204030204" charset="0"/>
                <a:cs typeface="Calibri" panose="020F0502020204030204" charset="0"/>
              </a:rPr>
              <a:t>USP</a:t>
            </a:r>
            <a:r>
              <a:rPr lang="en-US" sz="1900" spc="-5" dirty="0">
                <a:latin typeface="Calibri" panose="020F0502020204030204" charset="0"/>
                <a:cs typeface="Calibri" panose="020F0502020204030204" charset="0"/>
              </a:rPr>
              <a:t> : Buy or Renew your Car, Bike &amp; Health Insurance with TATA AIG Premium Policy</a:t>
            </a:r>
            <a:endParaRPr lang="en-US" sz="1900" spc="-5" dirty="0">
              <a:latin typeface="Calibri" panose="020F0502020204030204" charset="0"/>
              <a:cs typeface="Calibri" panose="020F0502020204030204" charset="0"/>
            </a:endParaRPr>
          </a:p>
          <a:p>
            <a:pPr marL="12700">
              <a:lnSpc>
                <a:spcPct val="100000"/>
              </a:lnSpc>
              <a:spcBef>
                <a:spcPts val="100"/>
              </a:spcBef>
            </a:pPr>
            <a:r>
              <a:rPr lang="en-US" sz="1900" b="1" spc="-5" dirty="0">
                <a:latin typeface="Calibri" panose="020F0502020204030204" charset="0"/>
                <a:cs typeface="Calibri" panose="020F0502020204030204" charset="0"/>
              </a:rPr>
              <a:t>Online communication :</a:t>
            </a:r>
            <a:r>
              <a:rPr lang="en-US" sz="1900" spc="-5" dirty="0">
                <a:latin typeface="Calibri" panose="020F0502020204030204" charset="0"/>
                <a:cs typeface="Calibri" panose="020F0502020204030204" charset="0"/>
              </a:rPr>
              <a:t> Provided official website URL and chat box</a:t>
            </a:r>
            <a:endParaRPr lang="en-US" sz="1900" spc="-5" dirty="0">
              <a:latin typeface="Calibri" panose="020F0502020204030204" charset="0"/>
              <a:cs typeface="Calibri" panose="020F050202020403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860800" marR="5080" indent="-3848100">
              <a:lnSpc>
                <a:spcPct val="117000"/>
              </a:lnSpc>
              <a:spcBef>
                <a:spcPts val="100"/>
              </a:spcBef>
            </a:pPr>
            <a:r>
              <a:rPr sz="2500" spc="10" dirty="0">
                <a:latin typeface="Calibri" panose="020F0502020204030204" charset="0"/>
                <a:cs typeface="Calibri" panose="020F0502020204030204" charset="0"/>
              </a:rPr>
              <a:t>Part </a:t>
            </a:r>
            <a:r>
              <a:rPr sz="2500" spc="-20" dirty="0">
                <a:latin typeface="Calibri" panose="020F0502020204030204" charset="0"/>
                <a:cs typeface="Calibri" panose="020F0502020204030204" charset="0"/>
              </a:rPr>
              <a:t>1: </a:t>
            </a:r>
            <a:r>
              <a:rPr sz="2500" spc="-10" dirty="0">
                <a:latin typeface="Calibri" panose="020F0502020204030204" charset="0"/>
                <a:cs typeface="Calibri" panose="020F0502020204030204" charset="0"/>
              </a:rPr>
              <a:t>Brand </a:t>
            </a:r>
            <a:r>
              <a:rPr sz="2500" spc="-35" dirty="0">
                <a:latin typeface="Calibri" panose="020F0502020204030204" charset="0"/>
                <a:cs typeface="Calibri" panose="020F0502020204030204" charset="0"/>
              </a:rPr>
              <a:t>study, </a:t>
            </a:r>
            <a:r>
              <a:rPr sz="2500" dirty="0">
                <a:latin typeface="Calibri" panose="020F0502020204030204" charset="0"/>
                <a:cs typeface="Calibri" panose="020F0502020204030204" charset="0"/>
              </a:rPr>
              <a:t>Competitor </a:t>
            </a:r>
            <a:r>
              <a:rPr sz="2500" spc="-10" dirty="0">
                <a:latin typeface="Calibri" panose="020F0502020204030204" charset="0"/>
                <a:cs typeface="Calibri" panose="020F0502020204030204" charset="0"/>
              </a:rPr>
              <a:t>Analysis </a:t>
            </a:r>
            <a:r>
              <a:rPr sz="2500" spc="-5" dirty="0">
                <a:latin typeface="Calibri" panose="020F0502020204030204" charset="0"/>
                <a:cs typeface="Calibri" panose="020F0502020204030204" charset="0"/>
              </a:rPr>
              <a:t>&amp; Buyer’s/Audience’s </a:t>
            </a:r>
            <a:r>
              <a:rPr sz="2500" spc="-610" dirty="0">
                <a:latin typeface="Calibri" panose="020F0502020204030204" charset="0"/>
                <a:cs typeface="Calibri" panose="020F0502020204030204" charset="0"/>
              </a:rPr>
              <a:t> </a:t>
            </a:r>
            <a:r>
              <a:rPr sz="2500" spc="10" dirty="0">
                <a:latin typeface="Calibri" panose="020F0502020204030204" charset="0"/>
                <a:cs typeface="Calibri" panose="020F0502020204030204" charset="0"/>
              </a:rPr>
              <a:t>Persona</a:t>
            </a:r>
            <a:endParaRPr sz="2500">
              <a:latin typeface="Calibri" panose="020F0502020204030204" charset="0"/>
              <a:cs typeface="Calibri" panose="020F0502020204030204" charset="0"/>
            </a:endParaRPr>
          </a:p>
        </p:txBody>
      </p:sp>
      <p:sp>
        <p:nvSpPr>
          <p:cNvPr id="3" name="object 3"/>
          <p:cNvSpPr txBox="1"/>
          <p:nvPr/>
        </p:nvSpPr>
        <p:spPr>
          <a:xfrm>
            <a:off x="685800" y="1066800"/>
            <a:ext cx="9182735" cy="594360"/>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panose="020B0602030504020204"/>
              <a:buChar char="●"/>
              <a:tabLst>
                <a:tab pos="431165" algn="l"/>
                <a:tab pos="431800" algn="l"/>
              </a:tabLst>
            </a:pPr>
            <a:r>
              <a:rPr sz="1900" b="1" spc="-40" dirty="0">
                <a:latin typeface="Calibri" panose="020F0502020204030204" charset="0"/>
                <a:cs typeface="Calibri" panose="020F0502020204030204" charset="0"/>
              </a:rPr>
              <a:t>Buyer's/Audience's</a:t>
            </a:r>
            <a:r>
              <a:rPr sz="1900" b="1" spc="-55" dirty="0">
                <a:latin typeface="Calibri" panose="020F0502020204030204" charset="0"/>
                <a:cs typeface="Calibri" panose="020F0502020204030204" charset="0"/>
              </a:rPr>
              <a:t> </a:t>
            </a:r>
            <a:r>
              <a:rPr sz="1900" b="1" spc="-30" dirty="0">
                <a:latin typeface="Calibri" panose="020F0502020204030204" charset="0"/>
                <a:cs typeface="Calibri" panose="020F0502020204030204" charset="0"/>
              </a:rPr>
              <a:t>Persona:</a:t>
            </a:r>
            <a:r>
              <a:rPr sz="1900" b="1" spc="-11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Clearly</a:t>
            </a:r>
            <a:r>
              <a:rPr sz="1900" spc="-70"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define</a:t>
            </a:r>
            <a:r>
              <a:rPr sz="1900" spc="-8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2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target</a:t>
            </a:r>
            <a:r>
              <a:rPr sz="1900" spc="-95"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audience</a:t>
            </a:r>
            <a:r>
              <a:rPr sz="1900" spc="-80" dirty="0">
                <a:latin typeface="Calibri" panose="020F0502020204030204" charset="0"/>
                <a:cs typeface="Calibri" panose="020F0502020204030204" charset="0"/>
              </a:rPr>
              <a:t> </a:t>
            </a:r>
            <a:r>
              <a:rPr sz="1900" spc="-15" dirty="0">
                <a:latin typeface="Calibri" panose="020F0502020204030204" charset="0"/>
                <a:cs typeface="Calibri" panose="020F0502020204030204" charset="0"/>
              </a:rPr>
              <a:t>for</a:t>
            </a:r>
            <a:r>
              <a:rPr sz="1900" spc="-114"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2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chosen</a:t>
            </a:r>
            <a:r>
              <a:rPr sz="1900" spc="-12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brand. </a:t>
            </a:r>
            <a:r>
              <a:rPr sz="1900" spc="-459" dirty="0">
                <a:latin typeface="Calibri" panose="020F0502020204030204" charset="0"/>
                <a:cs typeface="Calibri" panose="020F0502020204030204" charset="0"/>
              </a:rPr>
              <a:t> </a:t>
            </a:r>
            <a:r>
              <a:rPr sz="1900" spc="-10" dirty="0">
                <a:latin typeface="Calibri" panose="020F0502020204030204" charset="0"/>
                <a:cs typeface="Calibri" panose="020F0502020204030204" charset="0"/>
              </a:rPr>
              <a:t>C</a:t>
            </a:r>
            <a:r>
              <a:rPr sz="1900" spc="-85" dirty="0">
                <a:latin typeface="Calibri" panose="020F0502020204030204" charset="0"/>
                <a:cs typeface="Calibri" panose="020F0502020204030204" charset="0"/>
              </a:rPr>
              <a:t>on</a:t>
            </a:r>
            <a:r>
              <a:rPr sz="1900" dirty="0">
                <a:latin typeface="Calibri" panose="020F0502020204030204" charset="0"/>
                <a:cs typeface="Calibri" panose="020F0502020204030204" charset="0"/>
              </a:rPr>
              <a:t>s</a:t>
            </a:r>
            <a:r>
              <a:rPr sz="1900" spc="-85" dirty="0">
                <a:latin typeface="Calibri" panose="020F0502020204030204" charset="0"/>
                <a:cs typeface="Calibri" panose="020F0502020204030204" charset="0"/>
              </a:rPr>
              <a:t>i</a:t>
            </a:r>
            <a:r>
              <a:rPr sz="1900" spc="15" dirty="0">
                <a:latin typeface="Calibri" panose="020F0502020204030204" charset="0"/>
                <a:cs typeface="Calibri" panose="020F0502020204030204" charset="0"/>
              </a:rPr>
              <a:t>d</a:t>
            </a:r>
            <a:r>
              <a:rPr sz="1900" spc="-100" dirty="0">
                <a:latin typeface="Calibri" panose="020F0502020204030204" charset="0"/>
                <a:cs typeface="Calibri" panose="020F0502020204030204" charset="0"/>
              </a:rPr>
              <a:t>e</a:t>
            </a:r>
            <a:r>
              <a:rPr sz="1900" spc="-25" dirty="0">
                <a:latin typeface="Calibri" panose="020F0502020204030204" charset="0"/>
                <a:cs typeface="Calibri" panose="020F0502020204030204" charset="0"/>
              </a:rPr>
              <a:t>r</a:t>
            </a:r>
            <a:r>
              <a:rPr sz="1900" spc="-20" dirty="0">
                <a:latin typeface="Calibri" panose="020F0502020204030204" charset="0"/>
                <a:cs typeface="Calibri" panose="020F0502020204030204" charset="0"/>
              </a:rPr>
              <a:t> </a:t>
            </a:r>
            <a:r>
              <a:rPr sz="1900" spc="-85" dirty="0">
                <a:latin typeface="Calibri" panose="020F0502020204030204" charset="0"/>
                <a:cs typeface="Calibri" panose="020F0502020204030204" charset="0"/>
              </a:rPr>
              <a:t>d</a:t>
            </a:r>
            <a:r>
              <a:rPr sz="1900" dirty="0">
                <a:latin typeface="Calibri" panose="020F0502020204030204" charset="0"/>
                <a:cs typeface="Calibri" panose="020F0502020204030204" charset="0"/>
              </a:rPr>
              <a:t>e</a:t>
            </a:r>
            <a:r>
              <a:rPr sz="1900" spc="-65" dirty="0">
                <a:latin typeface="Calibri" panose="020F0502020204030204" charset="0"/>
                <a:cs typeface="Calibri" panose="020F0502020204030204" charset="0"/>
              </a:rPr>
              <a:t>m</a:t>
            </a:r>
            <a:r>
              <a:rPr sz="1900" spc="15" dirty="0">
                <a:latin typeface="Calibri" panose="020F0502020204030204" charset="0"/>
                <a:cs typeface="Calibri" panose="020F0502020204030204" charset="0"/>
              </a:rPr>
              <a:t>o</a:t>
            </a:r>
            <a:r>
              <a:rPr sz="1900" spc="-85" dirty="0">
                <a:latin typeface="Calibri" panose="020F0502020204030204" charset="0"/>
                <a:cs typeface="Calibri" panose="020F0502020204030204" charset="0"/>
              </a:rPr>
              <a:t>g</a:t>
            </a:r>
            <a:r>
              <a:rPr sz="1900" spc="-70" dirty="0">
                <a:latin typeface="Calibri" panose="020F0502020204030204" charset="0"/>
                <a:cs typeface="Calibri" panose="020F0502020204030204" charset="0"/>
              </a:rPr>
              <a:t>r</a:t>
            </a:r>
            <a:r>
              <a:rPr sz="1900" spc="-50" dirty="0">
                <a:latin typeface="Calibri" panose="020F0502020204030204" charset="0"/>
                <a:cs typeface="Calibri" panose="020F0502020204030204" charset="0"/>
              </a:rPr>
              <a:t>a</a:t>
            </a:r>
            <a:r>
              <a:rPr sz="1900" spc="15" dirty="0">
                <a:latin typeface="Calibri" panose="020F0502020204030204" charset="0"/>
                <a:cs typeface="Calibri" panose="020F0502020204030204" charset="0"/>
              </a:rPr>
              <a:t>p</a:t>
            </a:r>
            <a:r>
              <a:rPr sz="1900" spc="-85" dirty="0">
                <a:latin typeface="Calibri" panose="020F0502020204030204" charset="0"/>
                <a:cs typeface="Calibri" panose="020F0502020204030204" charset="0"/>
              </a:rPr>
              <a:t>hi</a:t>
            </a:r>
            <a:r>
              <a:rPr sz="1900" spc="5" dirty="0">
                <a:latin typeface="Calibri" panose="020F0502020204030204" charset="0"/>
                <a:cs typeface="Calibri" panose="020F0502020204030204" charset="0"/>
              </a:rPr>
              <a:t>c</a:t>
            </a:r>
            <a:r>
              <a:rPr sz="1900" spc="-100" dirty="0">
                <a:latin typeface="Calibri" panose="020F0502020204030204" charset="0"/>
                <a:cs typeface="Calibri" panose="020F0502020204030204" charset="0"/>
              </a:rPr>
              <a:t>s</a:t>
            </a:r>
            <a:r>
              <a:rPr sz="1900" spc="-5" dirty="0">
                <a:latin typeface="Calibri" panose="020F0502020204030204" charset="0"/>
                <a:cs typeface="Calibri" panose="020F0502020204030204" charset="0"/>
              </a:rPr>
              <a:t>,</a:t>
            </a:r>
            <a:r>
              <a:rPr sz="1900" spc="-50" dirty="0">
                <a:latin typeface="Calibri" panose="020F0502020204030204" charset="0"/>
                <a:cs typeface="Calibri" panose="020F0502020204030204" charset="0"/>
              </a:rPr>
              <a:t> </a:t>
            </a:r>
            <a:r>
              <a:rPr sz="1900" spc="-85" dirty="0">
                <a:latin typeface="Calibri" panose="020F0502020204030204" charset="0"/>
                <a:cs typeface="Calibri" panose="020F0502020204030204" charset="0"/>
              </a:rPr>
              <a:t>p</a:t>
            </a:r>
            <a:r>
              <a:rPr sz="1900" dirty="0">
                <a:latin typeface="Calibri" panose="020F0502020204030204" charset="0"/>
                <a:cs typeface="Calibri" panose="020F0502020204030204" charset="0"/>
              </a:rPr>
              <a:t>s</a:t>
            </a:r>
            <a:r>
              <a:rPr sz="1900" spc="-160" dirty="0">
                <a:latin typeface="Calibri" panose="020F0502020204030204" charset="0"/>
                <a:cs typeface="Calibri" panose="020F0502020204030204" charset="0"/>
              </a:rPr>
              <a:t>y</a:t>
            </a:r>
            <a:r>
              <a:rPr sz="1900" spc="5" dirty="0">
                <a:latin typeface="Calibri" panose="020F0502020204030204" charset="0"/>
                <a:cs typeface="Calibri" panose="020F0502020204030204" charset="0"/>
              </a:rPr>
              <a:t>c</a:t>
            </a:r>
            <a:r>
              <a:rPr sz="1900" spc="-85" dirty="0">
                <a:latin typeface="Calibri" panose="020F0502020204030204" charset="0"/>
                <a:cs typeface="Calibri" panose="020F0502020204030204" charset="0"/>
              </a:rPr>
              <a:t>h</a:t>
            </a:r>
            <a:r>
              <a:rPr sz="1900" spc="15" dirty="0">
                <a:latin typeface="Calibri" panose="020F0502020204030204" charset="0"/>
                <a:cs typeface="Calibri" panose="020F0502020204030204" charset="0"/>
              </a:rPr>
              <a:t>o</a:t>
            </a:r>
            <a:r>
              <a:rPr sz="1900" spc="-85" dirty="0">
                <a:latin typeface="Calibri" panose="020F0502020204030204" charset="0"/>
                <a:cs typeface="Calibri" panose="020F0502020204030204" charset="0"/>
              </a:rPr>
              <a:t>g</a:t>
            </a:r>
            <a:r>
              <a:rPr sz="1900" spc="-70" dirty="0">
                <a:latin typeface="Calibri" panose="020F0502020204030204" charset="0"/>
                <a:cs typeface="Calibri" panose="020F0502020204030204" charset="0"/>
              </a:rPr>
              <a:t>r</a:t>
            </a:r>
            <a:r>
              <a:rPr sz="1900" spc="-50" dirty="0">
                <a:latin typeface="Calibri" panose="020F0502020204030204" charset="0"/>
                <a:cs typeface="Calibri" panose="020F0502020204030204" charset="0"/>
              </a:rPr>
              <a:t>a</a:t>
            </a:r>
            <a:r>
              <a:rPr sz="1900" spc="15" dirty="0">
                <a:latin typeface="Calibri" panose="020F0502020204030204" charset="0"/>
                <a:cs typeface="Calibri" panose="020F0502020204030204" charset="0"/>
              </a:rPr>
              <a:t>p</a:t>
            </a:r>
            <a:r>
              <a:rPr sz="1900" spc="-85" dirty="0">
                <a:latin typeface="Calibri" panose="020F0502020204030204" charset="0"/>
                <a:cs typeface="Calibri" panose="020F0502020204030204" charset="0"/>
              </a:rPr>
              <a:t>hi</a:t>
            </a:r>
            <a:r>
              <a:rPr sz="1900" spc="5" dirty="0">
                <a:latin typeface="Calibri" panose="020F0502020204030204" charset="0"/>
                <a:cs typeface="Calibri" panose="020F0502020204030204" charset="0"/>
              </a:rPr>
              <a:t>c</a:t>
            </a:r>
            <a:r>
              <a:rPr sz="1900" spc="-100" dirty="0">
                <a:latin typeface="Calibri" panose="020F0502020204030204" charset="0"/>
                <a:cs typeface="Calibri" panose="020F0502020204030204" charset="0"/>
              </a:rPr>
              <a:t>s</a:t>
            </a:r>
            <a:r>
              <a:rPr sz="1900" spc="-5" dirty="0">
                <a:latin typeface="Calibri" panose="020F0502020204030204" charset="0"/>
                <a:cs typeface="Calibri" panose="020F0502020204030204" charset="0"/>
              </a:rPr>
              <a:t>,</a:t>
            </a:r>
            <a:r>
              <a:rPr sz="1900" spc="-50" dirty="0">
                <a:latin typeface="Calibri" panose="020F0502020204030204" charset="0"/>
                <a:cs typeface="Calibri" panose="020F0502020204030204" charset="0"/>
              </a:rPr>
              <a:t> </a:t>
            </a:r>
            <a:r>
              <a:rPr sz="1900" spc="-85" dirty="0">
                <a:latin typeface="Calibri" panose="020F0502020204030204" charset="0"/>
                <a:cs typeface="Calibri" panose="020F0502020204030204" charset="0"/>
              </a:rPr>
              <a:t>b</a:t>
            </a:r>
            <a:r>
              <a:rPr sz="1900" dirty="0">
                <a:latin typeface="Calibri" panose="020F0502020204030204" charset="0"/>
                <a:cs typeface="Calibri" panose="020F0502020204030204" charset="0"/>
              </a:rPr>
              <a:t>e</a:t>
            </a:r>
            <a:r>
              <a:rPr sz="1900" spc="-85" dirty="0">
                <a:latin typeface="Calibri" panose="020F0502020204030204" charset="0"/>
                <a:cs typeface="Calibri" panose="020F0502020204030204" charset="0"/>
              </a:rPr>
              <a:t>h</a:t>
            </a:r>
            <a:r>
              <a:rPr sz="1900" spc="-50" dirty="0">
                <a:latin typeface="Calibri" panose="020F0502020204030204" charset="0"/>
                <a:cs typeface="Calibri" panose="020F0502020204030204" charset="0"/>
              </a:rPr>
              <a:t>a</a:t>
            </a:r>
            <a:r>
              <a:rPr sz="1900" spc="-65" dirty="0">
                <a:latin typeface="Calibri" panose="020F0502020204030204" charset="0"/>
                <a:cs typeface="Calibri" panose="020F0502020204030204" charset="0"/>
              </a:rPr>
              <a:t>v</a:t>
            </a:r>
            <a:r>
              <a:rPr sz="1900" spc="15" dirty="0">
                <a:latin typeface="Calibri" panose="020F0502020204030204" charset="0"/>
                <a:cs typeface="Calibri" panose="020F0502020204030204" charset="0"/>
              </a:rPr>
              <a:t>i</a:t>
            </a:r>
            <a:r>
              <a:rPr sz="1900" spc="-85" dirty="0">
                <a:latin typeface="Calibri" panose="020F0502020204030204" charset="0"/>
                <a:cs typeface="Calibri" panose="020F0502020204030204" charset="0"/>
              </a:rPr>
              <a:t>o</a:t>
            </a:r>
            <a:r>
              <a:rPr sz="1900" spc="-70" dirty="0">
                <a:latin typeface="Calibri" panose="020F0502020204030204" charset="0"/>
                <a:cs typeface="Calibri" panose="020F0502020204030204" charset="0"/>
              </a:rPr>
              <a:t>r</a:t>
            </a:r>
            <a:r>
              <a:rPr sz="1900" dirty="0">
                <a:latin typeface="Calibri" panose="020F0502020204030204" charset="0"/>
                <a:cs typeface="Calibri" panose="020F0502020204030204" charset="0"/>
              </a:rPr>
              <a:t>s</a:t>
            </a:r>
            <a:r>
              <a:rPr sz="1900" spc="-5" dirty="0">
                <a:latin typeface="Calibri" panose="020F0502020204030204" charset="0"/>
                <a:cs typeface="Calibri" panose="020F0502020204030204" charset="0"/>
              </a:rPr>
              <a:t>,</a:t>
            </a:r>
            <a:r>
              <a:rPr sz="1900" spc="-15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a</a:t>
            </a:r>
            <a:r>
              <a:rPr sz="1900" spc="15" dirty="0">
                <a:latin typeface="Calibri" panose="020F0502020204030204" charset="0"/>
                <a:cs typeface="Calibri" panose="020F0502020204030204" charset="0"/>
              </a:rPr>
              <a:t>n</a:t>
            </a:r>
            <a:r>
              <a:rPr sz="1900" spc="-10" dirty="0">
                <a:latin typeface="Calibri" panose="020F0502020204030204" charset="0"/>
                <a:cs typeface="Calibri" panose="020F0502020204030204" charset="0"/>
              </a:rPr>
              <a:t>d</a:t>
            </a:r>
            <a:r>
              <a:rPr sz="1900" spc="-145" dirty="0">
                <a:latin typeface="Calibri" panose="020F0502020204030204" charset="0"/>
                <a:cs typeface="Calibri" panose="020F0502020204030204" charset="0"/>
              </a:rPr>
              <a:t> </a:t>
            </a:r>
            <a:r>
              <a:rPr sz="1900" spc="15" dirty="0">
                <a:latin typeface="Calibri" panose="020F0502020204030204" charset="0"/>
                <a:cs typeface="Calibri" panose="020F0502020204030204" charset="0"/>
              </a:rPr>
              <a:t>i</a:t>
            </a:r>
            <a:r>
              <a:rPr sz="1900" spc="-85" dirty="0">
                <a:latin typeface="Calibri" panose="020F0502020204030204" charset="0"/>
                <a:cs typeface="Calibri" panose="020F0502020204030204" charset="0"/>
              </a:rPr>
              <a:t>n</a:t>
            </a:r>
            <a:r>
              <a:rPr sz="1900" spc="-45" dirty="0">
                <a:latin typeface="Calibri" panose="020F0502020204030204" charset="0"/>
                <a:cs typeface="Calibri" panose="020F0502020204030204" charset="0"/>
              </a:rPr>
              <a:t>t</a:t>
            </a:r>
            <a:r>
              <a:rPr sz="1900" dirty="0">
                <a:latin typeface="Calibri" panose="020F0502020204030204" charset="0"/>
                <a:cs typeface="Calibri" panose="020F0502020204030204" charset="0"/>
              </a:rPr>
              <a:t>e</a:t>
            </a:r>
            <a:r>
              <a:rPr sz="1900" spc="-70" dirty="0">
                <a:latin typeface="Calibri" panose="020F0502020204030204" charset="0"/>
                <a:cs typeface="Calibri" panose="020F0502020204030204" charset="0"/>
              </a:rPr>
              <a:t>r</a:t>
            </a:r>
            <a:r>
              <a:rPr sz="1900" spc="-100" dirty="0">
                <a:latin typeface="Calibri" panose="020F0502020204030204" charset="0"/>
                <a:cs typeface="Calibri" panose="020F0502020204030204" charset="0"/>
              </a:rPr>
              <a:t>e</a:t>
            </a:r>
            <a:r>
              <a:rPr sz="1900" dirty="0">
                <a:latin typeface="Calibri" panose="020F0502020204030204" charset="0"/>
                <a:cs typeface="Calibri" panose="020F0502020204030204" charset="0"/>
              </a:rPr>
              <a:t>s</a:t>
            </a:r>
            <a:r>
              <a:rPr sz="1900" spc="-45" dirty="0">
                <a:latin typeface="Calibri" panose="020F0502020204030204" charset="0"/>
                <a:cs typeface="Calibri" panose="020F0502020204030204" charset="0"/>
              </a:rPr>
              <a:t>t</a:t>
            </a:r>
            <a:r>
              <a:rPr sz="1900" spc="-100" dirty="0">
                <a:latin typeface="Calibri" panose="020F0502020204030204" charset="0"/>
                <a:cs typeface="Calibri" panose="020F0502020204030204" charset="0"/>
              </a:rPr>
              <a:t>s</a:t>
            </a:r>
            <a:r>
              <a:rPr sz="1900" spc="-10" dirty="0">
                <a:latin typeface="Roboto"/>
                <a:cs typeface="Roboto"/>
              </a:rPr>
              <a:t>.</a:t>
            </a:r>
            <a:endParaRPr sz="1900">
              <a:latin typeface="Roboto"/>
              <a:cs typeface="Roboto"/>
            </a:endParaRPr>
          </a:p>
        </p:txBody>
      </p:sp>
      <p:sp>
        <p:nvSpPr>
          <p:cNvPr id="6" name="Content Placeholder 5"/>
          <p:cNvSpPr>
            <a:spLocks noGrp="1"/>
          </p:cNvSpPr>
          <p:nvPr>
            <p:ph sz="half" idx="2"/>
          </p:nvPr>
        </p:nvSpPr>
        <p:spPr>
          <a:xfrm>
            <a:off x="1143000" y="2209800"/>
            <a:ext cx="5303520" cy="4526280"/>
          </a:xfrm>
        </p:spPr>
        <p:txBody>
          <a:bodyPr wrap="square"/>
          <a:p>
            <a:pPr indent="0">
              <a:buFont typeface="Arial" panose="020B0604020202020204" pitchFamily="34" charset="0"/>
              <a:buNone/>
            </a:pPr>
            <a:r>
              <a:rPr lang="en-US" b="1"/>
              <a:t>AGE RANGE: </a:t>
            </a:r>
            <a:r>
              <a:rPr lang="en-US"/>
              <a:t>Adult - 18 years Children – 91 days Maximum Entry Age No age limit</a:t>
            </a:r>
            <a:endParaRPr lang="en-US"/>
          </a:p>
          <a:p>
            <a:pPr indent="0">
              <a:buFont typeface="Arial" panose="020B0604020202020204" pitchFamily="34" charset="0"/>
              <a:buNone/>
            </a:pPr>
            <a:r>
              <a:rPr lang="en-US" b="1"/>
              <a:t>GENDER :</a:t>
            </a:r>
            <a:r>
              <a:rPr lang="en-US"/>
              <a:t> ALL</a:t>
            </a:r>
            <a:endParaRPr lang="en-US"/>
          </a:p>
          <a:p>
            <a:pPr indent="0">
              <a:buFont typeface="Arial" panose="020B0604020202020204" pitchFamily="34" charset="0"/>
              <a:buNone/>
            </a:pPr>
            <a:r>
              <a:rPr lang="en-US" b="1"/>
              <a:t>CHILDREN</a:t>
            </a:r>
            <a:r>
              <a:rPr lang="en-US"/>
              <a:t> : No Age Limit</a:t>
            </a:r>
            <a:endParaRPr lang="en-US"/>
          </a:p>
          <a:p>
            <a:pPr indent="0">
              <a:buFont typeface="Arial" panose="020B0604020202020204" pitchFamily="34" charset="0"/>
              <a:buNone/>
            </a:pPr>
            <a:r>
              <a:rPr lang="en-US" b="1"/>
              <a:t>MATITAL STATUS :</a:t>
            </a:r>
            <a:r>
              <a:rPr lang="en-US"/>
              <a:t> Both ( married/unmarried)</a:t>
            </a:r>
            <a:endParaRPr lang="en-US"/>
          </a:p>
          <a:p>
            <a:pPr indent="0">
              <a:buFont typeface="Arial" panose="020B0604020202020204" pitchFamily="34" charset="0"/>
              <a:buNone/>
            </a:pPr>
            <a:r>
              <a:rPr lang="en-US" b="1"/>
              <a:t>LOCATION : </a:t>
            </a:r>
            <a:r>
              <a:rPr lang="en-US"/>
              <a:t>Metropolitan Cities</a:t>
            </a:r>
            <a:endParaRPr lang="en-US"/>
          </a:p>
          <a:p>
            <a:pPr indent="0">
              <a:buFont typeface="Arial" panose="020B0604020202020204" pitchFamily="34" charset="0"/>
              <a:buNone/>
            </a:pPr>
            <a:r>
              <a:rPr lang="en-US" b="1"/>
              <a:t>INCOME </a:t>
            </a:r>
            <a:r>
              <a:rPr lang="en-US"/>
              <a:t>: Rs 1,247 crore</a:t>
            </a:r>
            <a:endParaRPr lang="en-US"/>
          </a:p>
          <a:p>
            <a:pPr indent="0">
              <a:buFont typeface="Arial" panose="020B0604020202020204" pitchFamily="34" charset="0"/>
              <a:buNone/>
            </a:pPr>
            <a:r>
              <a:rPr lang="en-US" b="1"/>
              <a:t>EDUCATION </a:t>
            </a:r>
            <a:r>
              <a:rPr lang="en-US"/>
              <a:t>: B.A , B.COM , BBA</a:t>
            </a:r>
            <a:endParaRPr lang="en-US"/>
          </a:p>
          <a:p>
            <a:pPr indent="0">
              <a:buFont typeface="Arial" panose="020B0604020202020204" pitchFamily="34" charset="0"/>
              <a:buNone/>
            </a:pPr>
            <a:r>
              <a:rPr lang="en-US" b="1"/>
              <a:t>I</a:t>
            </a:r>
            <a:r>
              <a:rPr lang="en-US" b="1"/>
              <a:t>nformation Gathering : </a:t>
            </a:r>
            <a:endParaRPr lang="en-US" b="1"/>
          </a:p>
          <a:p>
            <a:pPr indent="0">
              <a:buFont typeface="Arial" panose="020B0604020202020204" pitchFamily="34" charset="0"/>
              <a:buNone/>
            </a:pPr>
            <a:r>
              <a:rPr lang="en-US"/>
              <a:t>How do they get their information?</a:t>
            </a:r>
            <a:endParaRPr lang="en-US"/>
          </a:p>
          <a:p>
            <a:pPr indent="0">
              <a:buFont typeface="Arial" panose="020B0604020202020204" pitchFamily="34" charset="0"/>
              <a:buNone/>
            </a:pPr>
            <a:r>
              <a:rPr lang="en-US"/>
              <a:t>Customer appication , External database , Internet and social media</a:t>
            </a:r>
            <a:endParaRPr lang="en-US"/>
          </a:p>
          <a:p>
            <a:pPr indent="0">
              <a:buFont typeface="Arial" panose="020B0604020202020204" pitchFamily="34" charset="0"/>
              <a:buNone/>
            </a:pPr>
            <a:r>
              <a:rPr lang="en-US" b="1"/>
              <a:t>Vlues / Fears :</a:t>
            </a:r>
            <a:endParaRPr lang="en-US" b="1"/>
          </a:p>
          <a:p>
            <a:pPr indent="0">
              <a:buFont typeface="Arial" panose="020B0604020202020204" pitchFamily="34" charset="0"/>
              <a:buNone/>
            </a:pPr>
            <a:r>
              <a:rPr lang="en-US"/>
              <a:t>What do they value in their professional life ?</a:t>
            </a:r>
            <a:endParaRPr lang="en-US"/>
          </a:p>
          <a:p>
            <a:pPr indent="0">
              <a:buFont typeface="Arial" panose="020B0604020202020204" pitchFamily="34" charset="0"/>
              <a:buNone/>
            </a:pPr>
            <a:r>
              <a:rPr lang="en-US"/>
              <a:t>Innovation , Accountability , Adaptability , Empowerment , Social respnsibility </a:t>
            </a:r>
            <a:endParaRPr lang="en-US"/>
          </a:p>
          <a:p>
            <a:pPr indent="0">
              <a:buFont typeface="Arial" panose="020B0604020202020204" pitchFamily="34" charset="0"/>
              <a:buNone/>
            </a:pPr>
            <a:endParaRPr lang="en-US"/>
          </a:p>
        </p:txBody>
      </p:sp>
      <p:sp>
        <p:nvSpPr>
          <p:cNvPr id="7" name="Text Box 6"/>
          <p:cNvSpPr txBox="1"/>
          <p:nvPr/>
        </p:nvSpPr>
        <p:spPr>
          <a:xfrm>
            <a:off x="1143000" y="1752600"/>
            <a:ext cx="1878330" cy="645160"/>
          </a:xfrm>
          <a:prstGeom prst="rect">
            <a:avLst/>
          </a:prstGeom>
          <a:noFill/>
        </p:spPr>
        <p:txBody>
          <a:bodyPr wrap="none" rtlCol="0">
            <a:spAutoFit/>
          </a:bodyPr>
          <a:p>
            <a:r>
              <a:rPr lang="en-US" b="1"/>
              <a:t>DIGIT INSURANCE</a:t>
            </a:r>
            <a:endParaRPr lang="en-US" b="1"/>
          </a:p>
          <a:p>
            <a:endParaRPr lang="en-US" b="1"/>
          </a:p>
        </p:txBody>
      </p:sp>
      <p:pic>
        <p:nvPicPr>
          <p:cNvPr id="102" name="Content Placeholder 101"/>
          <p:cNvPicPr/>
          <p:nvPr>
            <p:ph sz="half" idx="3"/>
          </p:nvPr>
        </p:nvPicPr>
        <p:blipFill>
          <a:blip r:embed="rId1"/>
          <a:stretch>
            <a:fillRect/>
          </a:stretch>
        </p:blipFill>
        <p:spPr>
          <a:xfrm>
            <a:off x="6400800" y="1942465"/>
            <a:ext cx="4601210" cy="379539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1900" y="762000"/>
            <a:ext cx="4648835" cy="396875"/>
          </a:xfrm>
          <a:prstGeom prst="rect">
            <a:avLst/>
          </a:prstGeom>
        </p:spPr>
        <p:txBody>
          <a:bodyPr vert="horz" wrap="square" lIns="0" tIns="12700" rIns="0" bIns="0" rtlCol="0">
            <a:spAutoFit/>
          </a:bodyPr>
          <a:lstStyle/>
          <a:p>
            <a:pPr marL="12700">
              <a:lnSpc>
                <a:spcPct val="100000"/>
              </a:lnSpc>
              <a:spcBef>
                <a:spcPts val="100"/>
              </a:spcBef>
            </a:pPr>
            <a:r>
              <a:rPr sz="2500" spc="-15" dirty="0">
                <a:latin typeface="Calibri" panose="020F0502020204030204" charset="0"/>
                <a:cs typeface="Calibri" panose="020F0502020204030204" charset="0"/>
              </a:rPr>
              <a:t>Part</a:t>
            </a:r>
            <a:r>
              <a:rPr sz="2500" spc="-80" dirty="0">
                <a:latin typeface="Calibri" panose="020F0502020204030204" charset="0"/>
                <a:cs typeface="Calibri" panose="020F0502020204030204" charset="0"/>
              </a:rPr>
              <a:t> </a:t>
            </a:r>
            <a:r>
              <a:rPr sz="2500" spc="30" dirty="0">
                <a:latin typeface="Calibri" panose="020F0502020204030204" charset="0"/>
                <a:cs typeface="Calibri" panose="020F0502020204030204" charset="0"/>
              </a:rPr>
              <a:t>2:</a:t>
            </a:r>
            <a:r>
              <a:rPr sz="2500" spc="-40" dirty="0">
                <a:latin typeface="Calibri" panose="020F0502020204030204" charset="0"/>
                <a:cs typeface="Calibri" panose="020F0502020204030204" charset="0"/>
              </a:rPr>
              <a:t> </a:t>
            </a:r>
            <a:r>
              <a:rPr sz="2500" spc="-15" dirty="0">
                <a:latin typeface="Calibri" panose="020F0502020204030204" charset="0"/>
                <a:cs typeface="Calibri" panose="020F0502020204030204" charset="0"/>
              </a:rPr>
              <a:t>SEO</a:t>
            </a:r>
            <a:r>
              <a:rPr sz="2500" spc="-60" dirty="0">
                <a:latin typeface="Calibri" panose="020F0502020204030204" charset="0"/>
                <a:cs typeface="Calibri" panose="020F0502020204030204" charset="0"/>
              </a:rPr>
              <a:t> </a:t>
            </a:r>
            <a:r>
              <a:rPr sz="2500" spc="-5" dirty="0">
                <a:latin typeface="Calibri" panose="020F0502020204030204" charset="0"/>
                <a:cs typeface="Calibri" panose="020F0502020204030204" charset="0"/>
              </a:rPr>
              <a:t>&amp;</a:t>
            </a:r>
            <a:r>
              <a:rPr sz="2500" spc="25" dirty="0">
                <a:latin typeface="Calibri" panose="020F0502020204030204" charset="0"/>
                <a:cs typeface="Calibri" panose="020F0502020204030204" charset="0"/>
              </a:rPr>
              <a:t> </a:t>
            </a:r>
            <a:r>
              <a:rPr sz="2500" spc="-5" dirty="0">
                <a:latin typeface="Calibri" panose="020F0502020204030204" charset="0"/>
                <a:cs typeface="Calibri" panose="020F0502020204030204" charset="0"/>
              </a:rPr>
              <a:t>Keyword</a:t>
            </a:r>
            <a:r>
              <a:rPr sz="2500" spc="55" dirty="0">
                <a:latin typeface="Calibri" panose="020F0502020204030204" charset="0"/>
                <a:cs typeface="Calibri" panose="020F0502020204030204" charset="0"/>
              </a:rPr>
              <a:t> </a:t>
            </a:r>
            <a:r>
              <a:rPr sz="2500" spc="5" dirty="0">
                <a:latin typeface="Calibri" panose="020F0502020204030204" charset="0"/>
                <a:cs typeface="Calibri" panose="020F0502020204030204" charset="0"/>
              </a:rPr>
              <a:t>Research</a:t>
            </a:r>
            <a:endParaRPr sz="2500">
              <a:latin typeface="Calibri" panose="020F0502020204030204" charset="0"/>
              <a:cs typeface="Calibri" panose="020F0502020204030204" charset="0"/>
            </a:endParaRPr>
          </a:p>
        </p:txBody>
      </p:sp>
      <p:sp>
        <p:nvSpPr>
          <p:cNvPr id="3" name="object 3"/>
          <p:cNvSpPr txBox="1"/>
          <p:nvPr/>
        </p:nvSpPr>
        <p:spPr>
          <a:xfrm>
            <a:off x="1320800" y="1866900"/>
            <a:ext cx="9386570" cy="3133725"/>
          </a:xfrm>
          <a:prstGeom prst="rect">
            <a:avLst/>
          </a:prstGeom>
        </p:spPr>
        <p:txBody>
          <a:bodyPr vert="horz" wrap="square" lIns="0" tIns="12700" rIns="0" bIns="0" rtlCol="0">
            <a:spAutoFit/>
          </a:bodyPr>
          <a:lstStyle/>
          <a:p>
            <a:pPr marL="622300" indent="-419100">
              <a:lnSpc>
                <a:spcPts val="2240"/>
              </a:lnSpc>
              <a:spcBef>
                <a:spcPts val="100"/>
              </a:spcBef>
              <a:buFont typeface="Lucida Sans Unicode" panose="020B0602030504020204"/>
              <a:buChar char="●"/>
              <a:tabLst>
                <a:tab pos="621665" algn="l"/>
                <a:tab pos="622300" algn="l"/>
              </a:tabLst>
            </a:pPr>
            <a:r>
              <a:rPr sz="1900" b="1" spc="-80" dirty="0">
                <a:latin typeface="Calibri" panose="020F0502020204030204" charset="0"/>
                <a:cs typeface="Calibri" panose="020F0502020204030204" charset="0"/>
              </a:rPr>
              <a:t>S</a:t>
            </a:r>
            <a:r>
              <a:rPr sz="1900" b="1" spc="-60" dirty="0">
                <a:latin typeface="Calibri" panose="020F0502020204030204" charset="0"/>
                <a:cs typeface="Calibri" panose="020F0502020204030204" charset="0"/>
              </a:rPr>
              <a:t>E</a:t>
            </a:r>
            <a:r>
              <a:rPr sz="1900" b="1" dirty="0">
                <a:latin typeface="Calibri" panose="020F0502020204030204" charset="0"/>
                <a:cs typeface="Calibri" panose="020F0502020204030204" charset="0"/>
              </a:rPr>
              <a:t>O</a:t>
            </a:r>
            <a:r>
              <a:rPr sz="1900" b="1" spc="-85" dirty="0">
                <a:latin typeface="Calibri" panose="020F0502020204030204" charset="0"/>
                <a:cs typeface="Calibri" panose="020F0502020204030204" charset="0"/>
              </a:rPr>
              <a:t> </a:t>
            </a:r>
            <a:r>
              <a:rPr sz="1900" b="1" spc="90" dirty="0">
                <a:latin typeface="Calibri" panose="020F0502020204030204" charset="0"/>
                <a:cs typeface="Calibri" panose="020F0502020204030204" charset="0"/>
              </a:rPr>
              <a:t>A</a:t>
            </a:r>
            <a:r>
              <a:rPr sz="1900" b="1" spc="-75" dirty="0">
                <a:latin typeface="Calibri" panose="020F0502020204030204" charset="0"/>
                <a:cs typeface="Calibri" panose="020F0502020204030204" charset="0"/>
              </a:rPr>
              <a:t>u</a:t>
            </a:r>
            <a:r>
              <a:rPr sz="1900" b="1" spc="-80" dirty="0">
                <a:latin typeface="Calibri" panose="020F0502020204030204" charset="0"/>
                <a:cs typeface="Calibri" panose="020F0502020204030204" charset="0"/>
              </a:rPr>
              <a:t>d</a:t>
            </a:r>
            <a:r>
              <a:rPr sz="1900" b="1" spc="-10" dirty="0">
                <a:latin typeface="Calibri" panose="020F0502020204030204" charset="0"/>
                <a:cs typeface="Calibri" panose="020F0502020204030204" charset="0"/>
              </a:rPr>
              <a:t>i</a:t>
            </a:r>
            <a:r>
              <a:rPr sz="1900" b="1" spc="-65" dirty="0">
                <a:latin typeface="Calibri" panose="020F0502020204030204" charset="0"/>
                <a:cs typeface="Calibri" panose="020F0502020204030204" charset="0"/>
              </a:rPr>
              <a:t>t</a:t>
            </a:r>
            <a:r>
              <a:rPr sz="1900" b="1" spc="-5" dirty="0">
                <a:latin typeface="Calibri" panose="020F0502020204030204" charset="0"/>
                <a:cs typeface="Calibri" panose="020F0502020204030204" charset="0"/>
              </a:rPr>
              <a:t>:</a:t>
            </a:r>
            <a:r>
              <a:rPr sz="1900" b="1" spc="-10" dirty="0">
                <a:latin typeface="Calibri" panose="020F0502020204030204" charset="0"/>
                <a:cs typeface="Calibri" panose="020F0502020204030204" charset="0"/>
              </a:rPr>
              <a:t> </a:t>
            </a:r>
            <a:r>
              <a:rPr sz="1900" spc="-90" dirty="0">
                <a:latin typeface="Calibri" panose="020F0502020204030204" charset="0"/>
                <a:cs typeface="Calibri" panose="020F0502020204030204" charset="0"/>
              </a:rPr>
              <a:t>D</a:t>
            </a:r>
            <a:r>
              <a:rPr sz="1900" dirty="0">
                <a:latin typeface="Calibri" panose="020F0502020204030204" charset="0"/>
                <a:cs typeface="Calibri" panose="020F0502020204030204" charset="0"/>
              </a:rPr>
              <a:t>o</a:t>
            </a:r>
            <a:r>
              <a:rPr sz="1900" spc="-6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a</a:t>
            </a:r>
            <a:r>
              <a:rPr sz="1900" spc="-35" dirty="0">
                <a:latin typeface="Calibri" panose="020F0502020204030204" charset="0"/>
                <a:cs typeface="Calibri" panose="020F0502020204030204" charset="0"/>
              </a:rPr>
              <a:t>n</a:t>
            </a:r>
            <a:r>
              <a:rPr sz="1900" spc="-125" dirty="0">
                <a:latin typeface="Calibri" panose="020F0502020204030204" charset="0"/>
                <a:cs typeface="Calibri" panose="020F0502020204030204" charset="0"/>
              </a:rPr>
              <a:t> </a:t>
            </a:r>
            <a:r>
              <a:rPr sz="1900" spc="-65" dirty="0">
                <a:latin typeface="Calibri" panose="020F0502020204030204" charset="0"/>
                <a:cs typeface="Calibri" panose="020F0502020204030204" charset="0"/>
              </a:rPr>
              <a:t>S</a:t>
            </a:r>
            <a:r>
              <a:rPr sz="1900" spc="50" dirty="0">
                <a:latin typeface="Calibri" panose="020F0502020204030204" charset="0"/>
                <a:cs typeface="Calibri" panose="020F0502020204030204" charset="0"/>
              </a:rPr>
              <a:t>E</a:t>
            </a:r>
            <a:r>
              <a:rPr sz="1900" spc="10" dirty="0">
                <a:latin typeface="Calibri" panose="020F0502020204030204" charset="0"/>
                <a:cs typeface="Calibri" panose="020F0502020204030204" charset="0"/>
              </a:rPr>
              <a:t>O</a:t>
            </a:r>
            <a:r>
              <a:rPr sz="1900" spc="-8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a</a:t>
            </a:r>
            <a:r>
              <a:rPr sz="1900" spc="-85" dirty="0">
                <a:latin typeface="Calibri" panose="020F0502020204030204" charset="0"/>
                <a:cs typeface="Calibri" panose="020F0502020204030204" charset="0"/>
              </a:rPr>
              <a:t>ud</a:t>
            </a:r>
            <a:r>
              <a:rPr sz="1900" spc="15" dirty="0">
                <a:latin typeface="Calibri" panose="020F0502020204030204" charset="0"/>
                <a:cs typeface="Calibri" panose="020F0502020204030204" charset="0"/>
              </a:rPr>
              <a:t>i</a:t>
            </a:r>
            <a:r>
              <a:rPr sz="1900" spc="-20" dirty="0">
                <a:latin typeface="Calibri" panose="020F0502020204030204" charset="0"/>
                <a:cs typeface="Calibri" panose="020F0502020204030204" charset="0"/>
              </a:rPr>
              <a:t>t</a:t>
            </a:r>
            <a:r>
              <a:rPr sz="1900" spc="-95" dirty="0">
                <a:latin typeface="Calibri" panose="020F0502020204030204" charset="0"/>
                <a:cs typeface="Calibri" panose="020F0502020204030204" charset="0"/>
              </a:rPr>
              <a:t> </a:t>
            </a:r>
            <a:r>
              <a:rPr sz="1900" spc="15" dirty="0">
                <a:latin typeface="Calibri" panose="020F0502020204030204" charset="0"/>
                <a:cs typeface="Calibri" panose="020F0502020204030204" charset="0"/>
              </a:rPr>
              <a:t>o</a:t>
            </a:r>
            <a:r>
              <a:rPr sz="1900" spc="35" dirty="0">
                <a:latin typeface="Calibri" panose="020F0502020204030204" charset="0"/>
                <a:cs typeface="Calibri" panose="020F0502020204030204" charset="0"/>
              </a:rPr>
              <a:t>f</a:t>
            </a:r>
            <a:r>
              <a:rPr sz="1900" spc="-35" dirty="0">
                <a:latin typeface="Calibri" panose="020F0502020204030204" charset="0"/>
                <a:cs typeface="Calibri" panose="020F0502020204030204" charset="0"/>
              </a:rPr>
              <a:t> </a:t>
            </a:r>
            <a:r>
              <a:rPr sz="1900" spc="-145" dirty="0">
                <a:latin typeface="Calibri" panose="020F0502020204030204" charset="0"/>
                <a:cs typeface="Calibri" panose="020F0502020204030204" charset="0"/>
              </a:rPr>
              <a:t>t</a:t>
            </a:r>
            <a:r>
              <a:rPr sz="1900" spc="15" dirty="0">
                <a:latin typeface="Calibri" panose="020F0502020204030204" charset="0"/>
                <a:cs typeface="Calibri" panose="020F0502020204030204" charset="0"/>
              </a:rPr>
              <a:t>h</a:t>
            </a:r>
            <a:r>
              <a:rPr sz="1900" spc="10" dirty="0">
                <a:latin typeface="Calibri" panose="020F0502020204030204" charset="0"/>
                <a:cs typeface="Calibri" panose="020F0502020204030204" charset="0"/>
              </a:rPr>
              <a:t>e</a:t>
            </a:r>
            <a:r>
              <a:rPr sz="1900" spc="-80" dirty="0">
                <a:latin typeface="Calibri" panose="020F0502020204030204" charset="0"/>
                <a:cs typeface="Calibri" panose="020F0502020204030204" charset="0"/>
              </a:rPr>
              <a:t> </a:t>
            </a:r>
            <a:r>
              <a:rPr sz="1900" spc="-85" dirty="0">
                <a:latin typeface="Calibri" panose="020F0502020204030204" charset="0"/>
                <a:cs typeface="Calibri" panose="020F0502020204030204" charset="0"/>
              </a:rPr>
              <a:t>b</a:t>
            </a:r>
            <a:r>
              <a:rPr sz="1900" spc="-70" dirty="0">
                <a:latin typeface="Calibri" panose="020F0502020204030204" charset="0"/>
                <a:cs typeface="Calibri" panose="020F0502020204030204" charset="0"/>
              </a:rPr>
              <a:t>r</a:t>
            </a:r>
            <a:r>
              <a:rPr sz="1900" spc="-50" dirty="0">
                <a:latin typeface="Calibri" panose="020F0502020204030204" charset="0"/>
                <a:cs typeface="Calibri" panose="020F0502020204030204" charset="0"/>
              </a:rPr>
              <a:t>a</a:t>
            </a:r>
            <a:r>
              <a:rPr sz="1900" spc="-85" dirty="0">
                <a:latin typeface="Calibri" panose="020F0502020204030204" charset="0"/>
                <a:cs typeface="Calibri" panose="020F0502020204030204" charset="0"/>
              </a:rPr>
              <a:t>n</a:t>
            </a:r>
            <a:r>
              <a:rPr sz="1900" spc="15" dirty="0">
                <a:latin typeface="Calibri" panose="020F0502020204030204" charset="0"/>
                <a:cs typeface="Calibri" panose="020F0502020204030204" charset="0"/>
              </a:rPr>
              <a:t>d</a:t>
            </a:r>
            <a:r>
              <a:rPr sz="1900" spc="-15" dirty="0">
                <a:latin typeface="Calibri" panose="020F0502020204030204" charset="0"/>
                <a:cs typeface="Calibri" panose="020F0502020204030204" charset="0"/>
              </a:rPr>
              <a:t>s</a:t>
            </a:r>
            <a:r>
              <a:rPr sz="1900" spc="-55" dirty="0">
                <a:latin typeface="Calibri" panose="020F0502020204030204" charset="0"/>
                <a:cs typeface="Calibri" panose="020F0502020204030204" charset="0"/>
              </a:rPr>
              <a:t> </a:t>
            </a:r>
            <a:r>
              <a:rPr sz="1900" spc="-145" dirty="0">
                <a:latin typeface="Calibri" panose="020F0502020204030204" charset="0"/>
                <a:cs typeface="Calibri" panose="020F0502020204030204" charset="0"/>
              </a:rPr>
              <a:t>w</a:t>
            </a:r>
            <a:r>
              <a:rPr sz="1900" dirty="0">
                <a:latin typeface="Calibri" panose="020F0502020204030204" charset="0"/>
                <a:cs typeface="Calibri" panose="020F0502020204030204" charset="0"/>
              </a:rPr>
              <a:t>e</a:t>
            </a:r>
            <a:r>
              <a:rPr sz="1900" spc="15" dirty="0">
                <a:latin typeface="Calibri" panose="020F0502020204030204" charset="0"/>
                <a:cs typeface="Calibri" panose="020F0502020204030204" charset="0"/>
              </a:rPr>
              <a:t>b</a:t>
            </a:r>
            <a:r>
              <a:rPr sz="1900" spc="-100" dirty="0">
                <a:latin typeface="Calibri" panose="020F0502020204030204" charset="0"/>
                <a:cs typeface="Calibri" panose="020F0502020204030204" charset="0"/>
              </a:rPr>
              <a:t>s</a:t>
            </a:r>
            <a:r>
              <a:rPr sz="1900" spc="-85" dirty="0">
                <a:latin typeface="Calibri" panose="020F0502020204030204" charset="0"/>
                <a:cs typeface="Calibri" panose="020F0502020204030204" charset="0"/>
              </a:rPr>
              <a:t>i</a:t>
            </a:r>
            <a:r>
              <a:rPr sz="1900" spc="-45" dirty="0">
                <a:latin typeface="Calibri" panose="020F0502020204030204" charset="0"/>
                <a:cs typeface="Calibri" panose="020F0502020204030204" charset="0"/>
              </a:rPr>
              <a:t>t</a:t>
            </a:r>
            <a:r>
              <a:rPr sz="1900" spc="10" dirty="0">
                <a:latin typeface="Calibri" panose="020F0502020204030204" charset="0"/>
                <a:cs typeface="Calibri" panose="020F0502020204030204" charset="0"/>
              </a:rPr>
              <a:t>e</a:t>
            </a:r>
            <a:endParaRPr sz="1900">
              <a:latin typeface="Calibri" panose="020F0502020204030204" charset="0"/>
              <a:cs typeface="Calibri" panose="020F0502020204030204" charset="0"/>
            </a:endParaRPr>
          </a:p>
          <a:p>
            <a:pPr marL="622300" marR="5080" indent="-419100">
              <a:lnSpc>
                <a:spcPts val="2200"/>
              </a:lnSpc>
              <a:spcBef>
                <a:spcPts val="100"/>
              </a:spcBef>
              <a:buFont typeface="Lucida Sans Unicode" panose="020B0602030504020204"/>
              <a:buChar char="●"/>
              <a:tabLst>
                <a:tab pos="621665" algn="l"/>
                <a:tab pos="622300" algn="l"/>
              </a:tabLst>
            </a:pPr>
            <a:r>
              <a:rPr sz="1900" b="1" spc="-35" dirty="0">
                <a:latin typeface="Calibri" panose="020F0502020204030204" charset="0"/>
                <a:cs typeface="Calibri" panose="020F0502020204030204" charset="0"/>
              </a:rPr>
              <a:t>Keyword </a:t>
            </a:r>
            <a:r>
              <a:rPr sz="1900" b="1" spc="-30" dirty="0">
                <a:latin typeface="Calibri" panose="020F0502020204030204" charset="0"/>
                <a:cs typeface="Calibri" panose="020F0502020204030204" charset="0"/>
              </a:rPr>
              <a:t>Research: </a:t>
            </a:r>
            <a:r>
              <a:rPr sz="1900" spc="-30" dirty="0">
                <a:latin typeface="Calibri" panose="020F0502020204030204" charset="0"/>
                <a:cs typeface="Calibri" panose="020F0502020204030204" charset="0"/>
              </a:rPr>
              <a:t>Define </a:t>
            </a:r>
            <a:r>
              <a:rPr sz="1900" spc="-45" dirty="0">
                <a:latin typeface="Calibri" panose="020F0502020204030204" charset="0"/>
                <a:cs typeface="Calibri" panose="020F0502020204030204" charset="0"/>
              </a:rPr>
              <a:t>Research Objectives, </a:t>
            </a:r>
            <a:r>
              <a:rPr sz="1900" spc="-50" dirty="0">
                <a:latin typeface="Calibri" panose="020F0502020204030204" charset="0"/>
                <a:cs typeface="Calibri" panose="020F0502020204030204" charset="0"/>
              </a:rPr>
              <a:t>Brainstorm </a:t>
            </a:r>
            <a:r>
              <a:rPr sz="1900" spc="-45" dirty="0">
                <a:latin typeface="Calibri" panose="020F0502020204030204" charset="0"/>
                <a:cs typeface="Calibri" panose="020F0502020204030204" charset="0"/>
              </a:rPr>
              <a:t>Seed </a:t>
            </a:r>
            <a:r>
              <a:rPr sz="1900" spc="-50" dirty="0">
                <a:latin typeface="Calibri" panose="020F0502020204030204" charset="0"/>
                <a:cs typeface="Calibri" panose="020F0502020204030204" charset="0"/>
              </a:rPr>
              <a:t>Keywords, Utilize </a:t>
            </a:r>
            <a:r>
              <a:rPr sz="1900" spc="-45" dirty="0">
                <a:latin typeface="Calibri" panose="020F0502020204030204" charset="0"/>
                <a:cs typeface="Calibri" panose="020F0502020204030204" charset="0"/>
              </a:rPr>
              <a:t> </a:t>
            </a:r>
            <a:r>
              <a:rPr sz="1900" spc="-55" dirty="0">
                <a:latin typeface="Calibri" panose="020F0502020204030204" charset="0"/>
                <a:cs typeface="Calibri" panose="020F0502020204030204" charset="0"/>
              </a:rPr>
              <a:t>Keyword </a:t>
            </a:r>
            <a:r>
              <a:rPr sz="1900" spc="-45" dirty="0">
                <a:latin typeface="Calibri" panose="020F0502020204030204" charset="0"/>
                <a:cs typeface="Calibri" panose="020F0502020204030204" charset="0"/>
              </a:rPr>
              <a:t>Research </a:t>
            </a:r>
            <a:r>
              <a:rPr sz="1900" spc="-20" dirty="0">
                <a:latin typeface="Calibri" panose="020F0502020204030204" charset="0"/>
                <a:cs typeface="Calibri" panose="020F0502020204030204" charset="0"/>
              </a:rPr>
              <a:t>Tools </a:t>
            </a:r>
            <a:r>
              <a:rPr sz="1900" spc="-50" dirty="0">
                <a:latin typeface="Calibri" panose="020F0502020204030204" charset="0"/>
                <a:cs typeface="Calibri" panose="020F0502020204030204" charset="0"/>
              </a:rPr>
              <a:t>(SEMrush </a:t>
            </a:r>
            <a:r>
              <a:rPr sz="1900" spc="-55" dirty="0">
                <a:latin typeface="Calibri" panose="020F0502020204030204" charset="0"/>
                <a:cs typeface="Calibri" panose="020F0502020204030204" charset="0"/>
              </a:rPr>
              <a:t>or </a:t>
            </a:r>
            <a:r>
              <a:rPr sz="1900" spc="-50" dirty="0">
                <a:latin typeface="Calibri" panose="020F0502020204030204" charset="0"/>
                <a:cs typeface="Calibri" panose="020F0502020204030204" charset="0"/>
              </a:rPr>
              <a:t>Moz </a:t>
            </a:r>
            <a:r>
              <a:rPr sz="1900" spc="-55" dirty="0">
                <a:latin typeface="Calibri" panose="020F0502020204030204" charset="0"/>
                <a:cs typeface="Calibri" panose="020F0502020204030204" charset="0"/>
              </a:rPr>
              <a:t>Keyword </a:t>
            </a:r>
            <a:r>
              <a:rPr sz="1900" spc="-45" dirty="0">
                <a:latin typeface="Calibri" panose="020F0502020204030204" charset="0"/>
                <a:cs typeface="Calibri" panose="020F0502020204030204" charset="0"/>
              </a:rPr>
              <a:t>Explorer),Analyze </a:t>
            </a:r>
            <a:r>
              <a:rPr sz="1900" spc="-35" dirty="0">
                <a:latin typeface="Calibri" panose="020F0502020204030204" charset="0"/>
                <a:cs typeface="Calibri" panose="020F0502020204030204" charset="0"/>
              </a:rPr>
              <a:t>Competitor </a:t>
            </a:r>
            <a:r>
              <a:rPr sz="1900" spc="-3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Keywords, </a:t>
            </a:r>
            <a:r>
              <a:rPr sz="1900" spc="-85" dirty="0">
                <a:latin typeface="Calibri" panose="020F0502020204030204" charset="0"/>
                <a:cs typeface="Calibri" panose="020F0502020204030204" charset="0"/>
              </a:rPr>
              <a:t>Long-tail </a:t>
            </a:r>
            <a:r>
              <a:rPr sz="1900" spc="-55" dirty="0">
                <a:latin typeface="Calibri" panose="020F0502020204030204" charset="0"/>
                <a:cs typeface="Calibri" panose="020F0502020204030204" charset="0"/>
              </a:rPr>
              <a:t>Keyword </a:t>
            </a:r>
            <a:r>
              <a:rPr sz="1900" spc="-40" dirty="0">
                <a:latin typeface="Calibri" panose="020F0502020204030204" charset="0"/>
                <a:cs typeface="Calibri" panose="020F0502020204030204" charset="0"/>
              </a:rPr>
              <a:t>Exploration </a:t>
            </a:r>
            <a:r>
              <a:rPr sz="1900" spc="-20" dirty="0">
                <a:latin typeface="Calibri" panose="020F0502020204030204" charset="0"/>
                <a:cs typeface="Calibri" panose="020F0502020204030204" charset="0"/>
              </a:rPr>
              <a:t>(specific, </a:t>
            </a:r>
            <a:r>
              <a:rPr sz="1900" spc="-45" dirty="0">
                <a:latin typeface="Calibri" panose="020F0502020204030204" charset="0"/>
                <a:cs typeface="Calibri" panose="020F0502020204030204" charset="0"/>
              </a:rPr>
              <a:t>longer phrases) </a:t>
            </a:r>
            <a:r>
              <a:rPr sz="1900" spc="-50" dirty="0">
                <a:latin typeface="Calibri" panose="020F0502020204030204" charset="0"/>
                <a:cs typeface="Calibri" panose="020F0502020204030204" charset="0"/>
              </a:rPr>
              <a:t>that </a:t>
            </a:r>
            <a:r>
              <a:rPr sz="1900" spc="-45" dirty="0">
                <a:latin typeface="Calibri" panose="020F0502020204030204" charset="0"/>
                <a:cs typeface="Calibri" panose="020F0502020204030204" charset="0"/>
              </a:rPr>
              <a:t>align </a:t>
            </a:r>
            <a:r>
              <a:rPr sz="1900" spc="-50" dirty="0">
                <a:latin typeface="Calibri" panose="020F0502020204030204" charset="0"/>
                <a:cs typeface="Calibri" panose="020F0502020204030204" charset="0"/>
              </a:rPr>
              <a:t>with </a:t>
            </a:r>
            <a:r>
              <a:rPr sz="1900" spc="-40" dirty="0">
                <a:latin typeface="Calibri" panose="020F0502020204030204" charset="0"/>
                <a:cs typeface="Calibri" panose="020F0502020204030204" charset="0"/>
              </a:rPr>
              <a:t>the </a:t>
            </a:r>
            <a:r>
              <a:rPr sz="1900" spc="-459" dirty="0">
                <a:latin typeface="Calibri" panose="020F0502020204030204" charset="0"/>
                <a:cs typeface="Calibri" panose="020F0502020204030204" charset="0"/>
              </a:rPr>
              <a:t> </a:t>
            </a:r>
            <a:r>
              <a:rPr sz="1900" spc="-70" dirty="0">
                <a:latin typeface="Calibri" panose="020F0502020204030204" charset="0"/>
                <a:cs typeface="Calibri" panose="020F0502020204030204" charset="0"/>
              </a:rPr>
              <a:t>r</a:t>
            </a:r>
            <a:r>
              <a:rPr sz="1900" dirty="0">
                <a:latin typeface="Calibri" panose="020F0502020204030204" charset="0"/>
                <a:cs typeface="Calibri" panose="020F0502020204030204" charset="0"/>
              </a:rPr>
              <a:t>e</a:t>
            </a:r>
            <a:r>
              <a:rPr sz="1900" spc="-100" dirty="0">
                <a:latin typeface="Calibri" panose="020F0502020204030204" charset="0"/>
                <a:cs typeface="Calibri" panose="020F0502020204030204" charset="0"/>
              </a:rPr>
              <a:t>s</a:t>
            </a:r>
            <a:r>
              <a:rPr sz="1900" dirty="0">
                <a:latin typeface="Calibri" panose="020F0502020204030204" charset="0"/>
                <a:cs typeface="Calibri" panose="020F0502020204030204" charset="0"/>
              </a:rPr>
              <a:t>e</a:t>
            </a:r>
            <a:r>
              <a:rPr sz="1900" spc="-50" dirty="0">
                <a:latin typeface="Calibri" panose="020F0502020204030204" charset="0"/>
                <a:cs typeface="Calibri" panose="020F0502020204030204" charset="0"/>
              </a:rPr>
              <a:t>a</a:t>
            </a:r>
            <a:r>
              <a:rPr sz="1900" spc="-70" dirty="0">
                <a:latin typeface="Calibri" panose="020F0502020204030204" charset="0"/>
                <a:cs typeface="Calibri" panose="020F0502020204030204" charset="0"/>
              </a:rPr>
              <a:t>r</a:t>
            </a:r>
            <a:r>
              <a:rPr sz="1900" spc="-95" dirty="0">
                <a:latin typeface="Calibri" panose="020F0502020204030204" charset="0"/>
                <a:cs typeface="Calibri" panose="020F0502020204030204" charset="0"/>
              </a:rPr>
              <a:t>c</a:t>
            </a:r>
            <a:r>
              <a:rPr sz="1900" spc="-35" dirty="0">
                <a:latin typeface="Calibri" panose="020F0502020204030204" charset="0"/>
                <a:cs typeface="Calibri" panose="020F0502020204030204" charset="0"/>
              </a:rPr>
              <a:t>h</a:t>
            </a:r>
            <a:r>
              <a:rPr sz="1900" spc="-20" dirty="0">
                <a:latin typeface="Calibri" panose="020F0502020204030204" charset="0"/>
                <a:cs typeface="Calibri" panose="020F0502020204030204" charset="0"/>
              </a:rPr>
              <a:t> </a:t>
            </a:r>
            <a:r>
              <a:rPr sz="1900" spc="-85" dirty="0">
                <a:latin typeface="Calibri" panose="020F0502020204030204" charset="0"/>
                <a:cs typeface="Calibri" panose="020F0502020204030204" charset="0"/>
              </a:rPr>
              <a:t>o</a:t>
            </a:r>
            <a:r>
              <a:rPr sz="1900" spc="15" dirty="0">
                <a:latin typeface="Calibri" panose="020F0502020204030204" charset="0"/>
                <a:cs typeface="Calibri" panose="020F0502020204030204" charset="0"/>
              </a:rPr>
              <a:t>b</a:t>
            </a:r>
            <a:r>
              <a:rPr sz="1900" spc="-95" dirty="0">
                <a:latin typeface="Calibri" panose="020F0502020204030204" charset="0"/>
                <a:cs typeface="Calibri" panose="020F0502020204030204" charset="0"/>
              </a:rPr>
              <a:t>j</a:t>
            </a:r>
            <a:r>
              <a:rPr sz="1900" dirty="0">
                <a:latin typeface="Calibri" panose="020F0502020204030204" charset="0"/>
                <a:cs typeface="Calibri" panose="020F0502020204030204" charset="0"/>
              </a:rPr>
              <a:t>e</a:t>
            </a:r>
            <a:r>
              <a:rPr sz="1900" spc="-95" dirty="0">
                <a:latin typeface="Calibri" panose="020F0502020204030204" charset="0"/>
                <a:cs typeface="Calibri" panose="020F0502020204030204" charset="0"/>
              </a:rPr>
              <a:t>c</a:t>
            </a:r>
            <a:r>
              <a:rPr sz="1900" spc="-45" dirty="0">
                <a:latin typeface="Calibri" panose="020F0502020204030204" charset="0"/>
                <a:cs typeface="Calibri" panose="020F0502020204030204" charset="0"/>
              </a:rPr>
              <a:t>t</a:t>
            </a:r>
            <a:r>
              <a:rPr sz="1900" spc="15" dirty="0">
                <a:latin typeface="Calibri" panose="020F0502020204030204" charset="0"/>
                <a:cs typeface="Calibri" panose="020F0502020204030204" charset="0"/>
              </a:rPr>
              <a:t>i</a:t>
            </a:r>
            <a:r>
              <a:rPr sz="1900" spc="-65" dirty="0">
                <a:latin typeface="Calibri" panose="020F0502020204030204" charset="0"/>
                <a:cs typeface="Calibri" panose="020F0502020204030204" charset="0"/>
              </a:rPr>
              <a:t>v</a:t>
            </a:r>
            <a:r>
              <a:rPr sz="1900" dirty="0">
                <a:latin typeface="Calibri" panose="020F0502020204030204" charset="0"/>
                <a:cs typeface="Calibri" panose="020F0502020204030204" charset="0"/>
              </a:rPr>
              <a:t>e</a:t>
            </a:r>
            <a:r>
              <a:rPr sz="1900" spc="-15" dirty="0">
                <a:latin typeface="Calibri" panose="020F0502020204030204" charset="0"/>
                <a:cs typeface="Calibri" panose="020F0502020204030204" charset="0"/>
              </a:rPr>
              <a:t>s</a:t>
            </a:r>
            <a:r>
              <a:rPr sz="1900" spc="-15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a</a:t>
            </a:r>
            <a:r>
              <a:rPr sz="1900" spc="15" dirty="0">
                <a:latin typeface="Calibri" panose="020F0502020204030204" charset="0"/>
                <a:cs typeface="Calibri" panose="020F0502020204030204" charset="0"/>
              </a:rPr>
              <a:t>n</a:t>
            </a:r>
            <a:r>
              <a:rPr sz="1900" spc="-10" dirty="0">
                <a:latin typeface="Calibri" panose="020F0502020204030204" charset="0"/>
                <a:cs typeface="Calibri" panose="020F0502020204030204" charset="0"/>
              </a:rPr>
              <a:t>d</a:t>
            </a:r>
            <a:r>
              <a:rPr sz="1900" spc="-145" dirty="0">
                <a:latin typeface="Calibri" panose="020F0502020204030204" charset="0"/>
                <a:cs typeface="Calibri" panose="020F0502020204030204" charset="0"/>
              </a:rPr>
              <a:t> </a:t>
            </a:r>
            <a:r>
              <a:rPr sz="1900" spc="15" dirty="0">
                <a:latin typeface="Calibri" panose="020F0502020204030204" charset="0"/>
                <a:cs typeface="Calibri" panose="020F0502020204030204" charset="0"/>
              </a:rPr>
              <a:t>h</a:t>
            </a:r>
            <a:r>
              <a:rPr sz="1900" spc="-50" dirty="0">
                <a:latin typeface="Calibri" panose="020F0502020204030204" charset="0"/>
                <a:cs typeface="Calibri" panose="020F0502020204030204" charset="0"/>
              </a:rPr>
              <a:t>a</a:t>
            </a:r>
            <a:r>
              <a:rPr sz="1900" spc="-65" dirty="0">
                <a:latin typeface="Calibri" panose="020F0502020204030204" charset="0"/>
                <a:cs typeface="Calibri" panose="020F0502020204030204" charset="0"/>
              </a:rPr>
              <a:t>v</a:t>
            </a:r>
            <a:r>
              <a:rPr sz="1900" spc="10" dirty="0">
                <a:latin typeface="Calibri" panose="020F0502020204030204" charset="0"/>
                <a:cs typeface="Calibri" panose="020F0502020204030204" charset="0"/>
              </a:rPr>
              <a:t>e</a:t>
            </a:r>
            <a:r>
              <a:rPr sz="1900" spc="-80" dirty="0">
                <a:latin typeface="Calibri" panose="020F0502020204030204" charset="0"/>
                <a:cs typeface="Calibri" panose="020F0502020204030204" charset="0"/>
              </a:rPr>
              <a:t> </a:t>
            </a:r>
            <a:r>
              <a:rPr sz="1900" spc="-85" dirty="0">
                <a:latin typeface="Calibri" panose="020F0502020204030204" charset="0"/>
                <a:cs typeface="Calibri" panose="020F0502020204030204" charset="0"/>
              </a:rPr>
              <a:t>l</a:t>
            </a:r>
            <a:r>
              <a:rPr sz="1900" spc="15" dirty="0">
                <a:latin typeface="Calibri" panose="020F0502020204030204" charset="0"/>
                <a:cs typeface="Calibri" panose="020F0502020204030204" charset="0"/>
              </a:rPr>
              <a:t>o</a:t>
            </a:r>
            <a:r>
              <a:rPr sz="1900" spc="-45" dirty="0">
                <a:latin typeface="Calibri" panose="020F0502020204030204" charset="0"/>
                <a:cs typeface="Calibri" panose="020F0502020204030204" charset="0"/>
              </a:rPr>
              <a:t>w</a:t>
            </a:r>
            <a:r>
              <a:rPr sz="1900" spc="-100" dirty="0">
                <a:latin typeface="Calibri" panose="020F0502020204030204" charset="0"/>
                <a:cs typeface="Calibri" panose="020F0502020204030204" charset="0"/>
              </a:rPr>
              <a:t>e</a:t>
            </a:r>
            <a:r>
              <a:rPr sz="1900" spc="-25" dirty="0">
                <a:latin typeface="Calibri" panose="020F0502020204030204" charset="0"/>
                <a:cs typeface="Calibri" panose="020F0502020204030204" charset="0"/>
              </a:rPr>
              <a:t>r</a:t>
            </a:r>
            <a:r>
              <a:rPr sz="1900" spc="-20" dirty="0">
                <a:latin typeface="Calibri" panose="020F0502020204030204" charset="0"/>
                <a:cs typeface="Calibri" panose="020F0502020204030204" charset="0"/>
              </a:rPr>
              <a:t> </a:t>
            </a:r>
            <a:r>
              <a:rPr sz="1900" spc="-95" dirty="0">
                <a:latin typeface="Calibri" panose="020F0502020204030204" charset="0"/>
                <a:cs typeface="Calibri" panose="020F0502020204030204" charset="0"/>
              </a:rPr>
              <a:t>c</a:t>
            </a:r>
            <a:r>
              <a:rPr sz="1900" spc="15" dirty="0">
                <a:latin typeface="Calibri" panose="020F0502020204030204" charset="0"/>
                <a:cs typeface="Calibri" panose="020F0502020204030204" charset="0"/>
              </a:rPr>
              <a:t>o</a:t>
            </a:r>
            <a:r>
              <a:rPr sz="1900" spc="-65" dirty="0">
                <a:latin typeface="Calibri" panose="020F0502020204030204" charset="0"/>
                <a:cs typeface="Calibri" panose="020F0502020204030204" charset="0"/>
              </a:rPr>
              <a:t>m</a:t>
            </a:r>
            <a:r>
              <a:rPr sz="1900" spc="-85" dirty="0">
                <a:latin typeface="Calibri" panose="020F0502020204030204" charset="0"/>
                <a:cs typeface="Calibri" panose="020F0502020204030204" charset="0"/>
              </a:rPr>
              <a:t>p</a:t>
            </a:r>
            <a:r>
              <a:rPr sz="1900" dirty="0">
                <a:latin typeface="Calibri" panose="020F0502020204030204" charset="0"/>
                <a:cs typeface="Calibri" panose="020F0502020204030204" charset="0"/>
              </a:rPr>
              <a:t>e</a:t>
            </a:r>
            <a:r>
              <a:rPr sz="1900" spc="-45" dirty="0">
                <a:latin typeface="Calibri" panose="020F0502020204030204" charset="0"/>
                <a:cs typeface="Calibri" panose="020F0502020204030204" charset="0"/>
              </a:rPr>
              <a:t>t</a:t>
            </a:r>
            <a:r>
              <a:rPr sz="1900" spc="15" dirty="0">
                <a:latin typeface="Calibri" panose="020F0502020204030204" charset="0"/>
                <a:cs typeface="Calibri" panose="020F0502020204030204" charset="0"/>
              </a:rPr>
              <a:t>i</a:t>
            </a:r>
            <a:r>
              <a:rPr sz="1900" spc="-45" dirty="0">
                <a:latin typeface="Calibri" panose="020F0502020204030204" charset="0"/>
                <a:cs typeface="Calibri" panose="020F0502020204030204" charset="0"/>
              </a:rPr>
              <a:t>t</a:t>
            </a:r>
            <a:r>
              <a:rPr sz="1900" spc="-85" dirty="0">
                <a:latin typeface="Calibri" panose="020F0502020204030204" charset="0"/>
                <a:cs typeface="Calibri" panose="020F0502020204030204" charset="0"/>
              </a:rPr>
              <a:t>io</a:t>
            </a:r>
            <a:r>
              <a:rPr sz="1900" spc="-35" dirty="0">
                <a:latin typeface="Calibri" panose="020F0502020204030204" charset="0"/>
                <a:cs typeface="Calibri" panose="020F0502020204030204" charset="0"/>
              </a:rPr>
              <a:t>n</a:t>
            </a:r>
            <a:r>
              <a:rPr sz="1900" spc="-25" dirty="0">
                <a:latin typeface="Calibri" panose="020F0502020204030204" charset="0"/>
                <a:cs typeface="Calibri" panose="020F0502020204030204" charset="0"/>
              </a:rPr>
              <a:t> </a:t>
            </a:r>
            <a:r>
              <a:rPr sz="1900" spc="-85" dirty="0">
                <a:latin typeface="Calibri" panose="020F0502020204030204" charset="0"/>
                <a:cs typeface="Calibri" panose="020F0502020204030204" charset="0"/>
              </a:rPr>
              <a:t>b</a:t>
            </a:r>
            <a:r>
              <a:rPr sz="1900" spc="15" dirty="0">
                <a:latin typeface="Calibri" panose="020F0502020204030204" charset="0"/>
                <a:cs typeface="Calibri" panose="020F0502020204030204" charset="0"/>
              </a:rPr>
              <a:t>u</a:t>
            </a:r>
            <a:r>
              <a:rPr sz="1900" spc="-20" dirty="0">
                <a:latin typeface="Calibri" panose="020F0502020204030204" charset="0"/>
                <a:cs typeface="Calibri" panose="020F0502020204030204" charset="0"/>
              </a:rPr>
              <a:t>t</a:t>
            </a:r>
            <a:r>
              <a:rPr sz="1900" spc="-95" dirty="0">
                <a:latin typeface="Calibri" panose="020F0502020204030204" charset="0"/>
                <a:cs typeface="Calibri" panose="020F0502020204030204" charset="0"/>
              </a:rPr>
              <a:t> </a:t>
            </a:r>
            <a:r>
              <a:rPr sz="1900" spc="-85" dirty="0">
                <a:latin typeface="Calibri" panose="020F0502020204030204" charset="0"/>
                <a:cs typeface="Calibri" panose="020F0502020204030204" charset="0"/>
              </a:rPr>
              <a:t>h</a:t>
            </a:r>
            <a:r>
              <a:rPr sz="1900" spc="15" dirty="0">
                <a:latin typeface="Calibri" panose="020F0502020204030204" charset="0"/>
                <a:cs typeface="Calibri" panose="020F0502020204030204" charset="0"/>
              </a:rPr>
              <a:t>i</a:t>
            </a:r>
            <a:r>
              <a:rPr sz="1900" spc="-85" dirty="0">
                <a:latin typeface="Calibri" panose="020F0502020204030204" charset="0"/>
                <a:cs typeface="Calibri" panose="020F0502020204030204" charset="0"/>
              </a:rPr>
              <a:t>gh</a:t>
            </a:r>
            <a:r>
              <a:rPr sz="1900" dirty="0">
                <a:latin typeface="Calibri" panose="020F0502020204030204" charset="0"/>
                <a:cs typeface="Calibri" panose="020F0502020204030204" charset="0"/>
              </a:rPr>
              <a:t>e</a:t>
            </a:r>
            <a:r>
              <a:rPr sz="1900" spc="-25" dirty="0">
                <a:latin typeface="Calibri" panose="020F0502020204030204" charset="0"/>
                <a:cs typeface="Calibri" panose="020F0502020204030204" charset="0"/>
              </a:rPr>
              <a:t>r</a:t>
            </a:r>
            <a:r>
              <a:rPr sz="1900" spc="-120"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c</a:t>
            </a:r>
            <a:r>
              <a:rPr sz="1900" spc="-85" dirty="0">
                <a:latin typeface="Calibri" panose="020F0502020204030204" charset="0"/>
                <a:cs typeface="Calibri" panose="020F0502020204030204" charset="0"/>
              </a:rPr>
              <a:t>on</a:t>
            </a:r>
            <a:r>
              <a:rPr sz="1900" spc="-65" dirty="0">
                <a:latin typeface="Calibri" panose="020F0502020204030204" charset="0"/>
                <a:cs typeface="Calibri" panose="020F0502020204030204" charset="0"/>
              </a:rPr>
              <a:t>v</a:t>
            </a:r>
            <a:r>
              <a:rPr sz="1900" dirty="0">
                <a:latin typeface="Calibri" panose="020F0502020204030204" charset="0"/>
                <a:cs typeface="Calibri" panose="020F0502020204030204" charset="0"/>
              </a:rPr>
              <a:t>e</a:t>
            </a:r>
            <a:r>
              <a:rPr sz="1900" spc="-70" dirty="0">
                <a:latin typeface="Calibri" panose="020F0502020204030204" charset="0"/>
                <a:cs typeface="Calibri" panose="020F0502020204030204" charset="0"/>
              </a:rPr>
              <a:t>r</a:t>
            </a:r>
            <a:r>
              <a:rPr sz="1900" spc="-100" dirty="0">
                <a:latin typeface="Calibri" panose="020F0502020204030204" charset="0"/>
                <a:cs typeface="Calibri" panose="020F0502020204030204" charset="0"/>
              </a:rPr>
              <a:t>s</a:t>
            </a:r>
            <a:r>
              <a:rPr sz="1900" spc="15" dirty="0">
                <a:latin typeface="Calibri" panose="020F0502020204030204" charset="0"/>
                <a:cs typeface="Calibri" panose="020F0502020204030204" charset="0"/>
              </a:rPr>
              <a:t>i</a:t>
            </a:r>
            <a:r>
              <a:rPr sz="1900" spc="-85" dirty="0">
                <a:latin typeface="Calibri" panose="020F0502020204030204" charset="0"/>
                <a:cs typeface="Calibri" panose="020F0502020204030204" charset="0"/>
              </a:rPr>
              <a:t>o</a:t>
            </a:r>
            <a:r>
              <a:rPr sz="1900" spc="-35" dirty="0">
                <a:latin typeface="Calibri" panose="020F0502020204030204" charset="0"/>
                <a:cs typeface="Calibri" panose="020F0502020204030204" charset="0"/>
              </a:rPr>
              <a:t>n</a:t>
            </a:r>
            <a:r>
              <a:rPr sz="1900" spc="-25" dirty="0">
                <a:latin typeface="Calibri" panose="020F0502020204030204" charset="0"/>
                <a:cs typeface="Calibri" panose="020F0502020204030204" charset="0"/>
              </a:rPr>
              <a:t> </a:t>
            </a:r>
            <a:r>
              <a:rPr sz="1900" spc="-85" dirty="0">
                <a:latin typeface="Calibri" panose="020F0502020204030204" charset="0"/>
                <a:cs typeface="Calibri" panose="020F0502020204030204" charset="0"/>
              </a:rPr>
              <a:t>p</a:t>
            </a:r>
            <a:r>
              <a:rPr sz="1900" spc="15" dirty="0">
                <a:latin typeface="Calibri" panose="020F0502020204030204" charset="0"/>
                <a:cs typeface="Calibri" panose="020F0502020204030204" charset="0"/>
              </a:rPr>
              <a:t>o</a:t>
            </a:r>
            <a:r>
              <a:rPr sz="1900" spc="-45" dirty="0">
                <a:latin typeface="Calibri" panose="020F0502020204030204" charset="0"/>
                <a:cs typeface="Calibri" panose="020F0502020204030204" charset="0"/>
              </a:rPr>
              <a:t>t</a:t>
            </a:r>
            <a:r>
              <a:rPr sz="1900" dirty="0">
                <a:latin typeface="Calibri" panose="020F0502020204030204" charset="0"/>
                <a:cs typeface="Calibri" panose="020F0502020204030204" charset="0"/>
              </a:rPr>
              <a:t>e</a:t>
            </a:r>
            <a:r>
              <a:rPr sz="1900" spc="-85" dirty="0">
                <a:latin typeface="Calibri" panose="020F0502020204030204" charset="0"/>
                <a:cs typeface="Calibri" panose="020F0502020204030204" charset="0"/>
              </a:rPr>
              <a:t>n</a:t>
            </a:r>
            <a:r>
              <a:rPr sz="1900" spc="-45" dirty="0">
                <a:latin typeface="Calibri" panose="020F0502020204030204" charset="0"/>
                <a:cs typeface="Calibri" panose="020F0502020204030204" charset="0"/>
              </a:rPr>
              <a:t>t</a:t>
            </a:r>
            <a:r>
              <a:rPr sz="1900" spc="-85" dirty="0">
                <a:latin typeface="Calibri" panose="020F0502020204030204" charset="0"/>
                <a:cs typeface="Calibri" panose="020F0502020204030204" charset="0"/>
              </a:rPr>
              <a:t>i</a:t>
            </a:r>
            <a:r>
              <a:rPr sz="1900" spc="-50" dirty="0">
                <a:latin typeface="Calibri" panose="020F0502020204030204" charset="0"/>
                <a:cs typeface="Calibri" panose="020F0502020204030204" charset="0"/>
              </a:rPr>
              <a:t>a</a:t>
            </a:r>
            <a:r>
              <a:rPr sz="1900" spc="15" dirty="0">
                <a:latin typeface="Calibri" panose="020F0502020204030204" charset="0"/>
                <a:cs typeface="Calibri" panose="020F0502020204030204" charset="0"/>
              </a:rPr>
              <a:t>l</a:t>
            </a:r>
            <a:r>
              <a:rPr sz="1900" spc="-10" dirty="0">
                <a:latin typeface="Calibri" panose="020F0502020204030204" charset="0"/>
                <a:cs typeface="Calibri" panose="020F0502020204030204" charset="0"/>
              </a:rPr>
              <a:t>.</a:t>
            </a:r>
            <a:endParaRPr sz="1900">
              <a:latin typeface="Calibri" panose="020F0502020204030204" charset="0"/>
              <a:cs typeface="Calibri" panose="020F0502020204030204" charset="0"/>
            </a:endParaRPr>
          </a:p>
          <a:p>
            <a:pPr marL="622300" indent="-419100">
              <a:lnSpc>
                <a:spcPts val="2140"/>
              </a:lnSpc>
              <a:buFont typeface="Lucida Sans Unicode" panose="020B0602030504020204"/>
              <a:buChar char="●"/>
              <a:tabLst>
                <a:tab pos="621665" algn="l"/>
                <a:tab pos="622300" algn="l"/>
              </a:tabLst>
            </a:pPr>
            <a:r>
              <a:rPr sz="1900" b="1" spc="-10" dirty="0">
                <a:latin typeface="Calibri" panose="020F0502020204030204" charset="0"/>
                <a:cs typeface="Calibri" panose="020F0502020204030204" charset="0"/>
              </a:rPr>
              <a:t>On</a:t>
            </a:r>
            <a:r>
              <a:rPr sz="1900" b="1" spc="-140" dirty="0">
                <a:latin typeface="Calibri" panose="020F0502020204030204" charset="0"/>
                <a:cs typeface="Calibri" panose="020F0502020204030204" charset="0"/>
              </a:rPr>
              <a:t> </a:t>
            </a:r>
            <a:r>
              <a:rPr sz="1900" b="1" spc="-10" dirty="0">
                <a:latin typeface="Calibri" panose="020F0502020204030204" charset="0"/>
                <a:cs typeface="Calibri" panose="020F0502020204030204" charset="0"/>
              </a:rPr>
              <a:t>page</a:t>
            </a:r>
            <a:r>
              <a:rPr sz="1900" b="1" spc="-105" dirty="0">
                <a:latin typeface="Calibri" panose="020F0502020204030204" charset="0"/>
                <a:cs typeface="Calibri" panose="020F0502020204030204" charset="0"/>
              </a:rPr>
              <a:t> </a:t>
            </a:r>
            <a:r>
              <a:rPr sz="1900" b="1" spc="-45" dirty="0">
                <a:latin typeface="Calibri" panose="020F0502020204030204" charset="0"/>
                <a:cs typeface="Calibri" panose="020F0502020204030204" charset="0"/>
              </a:rPr>
              <a:t>Optimization:</a:t>
            </a:r>
            <a:r>
              <a:rPr sz="1900" b="1" spc="-105"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Meta</a:t>
            </a:r>
            <a:r>
              <a:rPr sz="1900" spc="-10" dirty="0">
                <a:latin typeface="Calibri" panose="020F0502020204030204" charset="0"/>
                <a:cs typeface="Calibri" panose="020F0502020204030204" charset="0"/>
              </a:rPr>
              <a:t> </a:t>
            </a:r>
            <a:r>
              <a:rPr sz="1900" spc="-70" dirty="0">
                <a:latin typeface="Calibri" panose="020F0502020204030204" charset="0"/>
                <a:cs typeface="Calibri" panose="020F0502020204030204" charset="0"/>
              </a:rPr>
              <a:t>Tag</a:t>
            </a:r>
            <a:r>
              <a:rPr sz="1900" spc="-40" dirty="0">
                <a:latin typeface="Calibri" panose="020F0502020204030204" charset="0"/>
                <a:cs typeface="Calibri" panose="020F0502020204030204" charset="0"/>
              </a:rPr>
              <a:t> optimization</a:t>
            </a:r>
            <a:r>
              <a:rPr sz="1900" spc="-20"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&amp;</a:t>
            </a:r>
            <a:r>
              <a:rPr sz="1900" spc="-5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content</a:t>
            </a:r>
            <a:r>
              <a:rPr sz="1900" spc="-9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optimization</a:t>
            </a:r>
            <a:endParaRPr sz="1900">
              <a:latin typeface="Calibri" panose="020F0502020204030204" charset="0"/>
              <a:cs typeface="Calibri" panose="020F0502020204030204" charset="0"/>
            </a:endParaRPr>
          </a:p>
          <a:p>
            <a:pPr marL="12700" marR="427355">
              <a:lnSpc>
                <a:spcPts val="2200"/>
              </a:lnSpc>
              <a:spcBef>
                <a:spcPts val="2260"/>
              </a:spcBef>
            </a:pPr>
            <a:r>
              <a:rPr sz="1900" spc="-35" dirty="0">
                <a:latin typeface="Calibri" panose="020F0502020204030204" charset="0"/>
                <a:cs typeface="Calibri" panose="020F0502020204030204" charset="0"/>
              </a:rPr>
              <a:t>Reflect</a:t>
            </a:r>
            <a:r>
              <a:rPr sz="1900" spc="5" dirty="0">
                <a:latin typeface="Calibri" panose="020F0502020204030204" charset="0"/>
                <a:cs typeface="Calibri" panose="020F0502020204030204" charset="0"/>
              </a:rPr>
              <a:t> </a:t>
            </a:r>
            <a:r>
              <a:rPr sz="1900" spc="-60" dirty="0">
                <a:latin typeface="Calibri" panose="020F0502020204030204" charset="0"/>
                <a:cs typeface="Calibri" panose="020F0502020204030204" charset="0"/>
              </a:rPr>
              <a:t>on</a:t>
            </a:r>
            <a:r>
              <a:rPr sz="1900" spc="-2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8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process</a:t>
            </a:r>
            <a:r>
              <a:rPr sz="1900" spc="-55" dirty="0">
                <a:latin typeface="Calibri" panose="020F0502020204030204" charset="0"/>
                <a:cs typeface="Calibri" panose="020F0502020204030204" charset="0"/>
              </a:rPr>
              <a:t> </a:t>
            </a:r>
            <a:r>
              <a:rPr sz="1900" spc="25" dirty="0">
                <a:latin typeface="Calibri" panose="020F0502020204030204" charset="0"/>
                <a:cs typeface="Calibri" panose="020F0502020204030204" charset="0"/>
              </a:rPr>
              <a:t>of</a:t>
            </a:r>
            <a:r>
              <a:rPr sz="1900" spc="-3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conducting</a:t>
            </a:r>
            <a:r>
              <a:rPr sz="1900" spc="-40" dirty="0">
                <a:latin typeface="Calibri" panose="020F0502020204030204" charset="0"/>
                <a:cs typeface="Calibri" panose="020F0502020204030204" charset="0"/>
              </a:rPr>
              <a:t> </a:t>
            </a:r>
            <a:r>
              <a:rPr sz="1900" spc="-65" dirty="0">
                <a:latin typeface="Calibri" panose="020F0502020204030204" charset="0"/>
                <a:cs typeface="Calibri" panose="020F0502020204030204" charset="0"/>
              </a:rPr>
              <a:t>keyword</a:t>
            </a:r>
            <a:r>
              <a:rPr sz="1900" spc="-40" dirty="0">
                <a:latin typeface="Calibri" panose="020F0502020204030204" charset="0"/>
                <a:cs typeface="Calibri" panose="020F0502020204030204" charset="0"/>
              </a:rPr>
              <a:t> research</a:t>
            </a:r>
            <a:r>
              <a:rPr sz="1900" spc="-120" dirty="0">
                <a:latin typeface="Calibri" panose="020F0502020204030204" charset="0"/>
                <a:cs typeface="Calibri" panose="020F0502020204030204" charset="0"/>
              </a:rPr>
              <a:t> </a:t>
            </a:r>
            <a:r>
              <a:rPr sz="1900" spc="-15" dirty="0">
                <a:latin typeface="Calibri" panose="020F0502020204030204" charset="0"/>
                <a:cs typeface="Calibri" panose="020F0502020204030204" charset="0"/>
              </a:rPr>
              <a:t>and</a:t>
            </a:r>
            <a:r>
              <a:rPr sz="1900" spc="-140"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the</a:t>
            </a:r>
            <a:r>
              <a:rPr sz="1900" spc="-8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SEO</a:t>
            </a:r>
            <a:r>
              <a:rPr sz="1900" spc="-7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recommendations </a:t>
            </a:r>
            <a:r>
              <a:rPr sz="1900" spc="-459"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provided.</a:t>
            </a:r>
            <a:endParaRPr sz="1900">
              <a:latin typeface="Calibri" panose="020F0502020204030204" charset="0"/>
              <a:cs typeface="Calibri" panose="020F0502020204030204" charset="0"/>
            </a:endParaRPr>
          </a:p>
          <a:p>
            <a:pPr>
              <a:lnSpc>
                <a:spcPct val="100000"/>
              </a:lnSpc>
              <a:spcBef>
                <a:spcPts val="35"/>
              </a:spcBef>
            </a:pPr>
            <a:endParaRPr sz="1800">
              <a:latin typeface="Calibri" panose="020F0502020204030204" charset="0"/>
              <a:cs typeface="Calibri" panose="020F0502020204030204" charset="0"/>
            </a:endParaRPr>
          </a:p>
          <a:p>
            <a:pPr marL="12700" marR="94615">
              <a:lnSpc>
                <a:spcPts val="2200"/>
              </a:lnSpc>
              <a:spcBef>
                <a:spcPts val="5"/>
              </a:spcBef>
            </a:pPr>
            <a:r>
              <a:rPr sz="1900" spc="-55" dirty="0">
                <a:latin typeface="Calibri" panose="020F0502020204030204" charset="0"/>
                <a:cs typeface="Calibri" panose="020F0502020204030204" charset="0"/>
              </a:rPr>
              <a:t>Document</a:t>
            </a:r>
            <a:r>
              <a:rPr sz="1900" spc="-90" dirty="0">
                <a:latin typeface="Calibri" panose="020F0502020204030204" charset="0"/>
                <a:cs typeface="Calibri" panose="020F0502020204030204" charset="0"/>
              </a:rPr>
              <a:t> </a:t>
            </a:r>
            <a:r>
              <a:rPr sz="1900" spc="-5" dirty="0">
                <a:latin typeface="Calibri" panose="020F0502020204030204" charset="0"/>
                <a:cs typeface="Calibri" panose="020F0502020204030204" charset="0"/>
              </a:rPr>
              <a:t>the</a:t>
            </a:r>
            <a:r>
              <a:rPr sz="1900" spc="-7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challenges </a:t>
            </a:r>
            <a:r>
              <a:rPr sz="1900" spc="-20" dirty="0">
                <a:latin typeface="Calibri" panose="020F0502020204030204" charset="0"/>
                <a:cs typeface="Calibri" panose="020F0502020204030204" charset="0"/>
              </a:rPr>
              <a:t>faced</a:t>
            </a:r>
            <a:r>
              <a:rPr sz="1900" spc="-35" dirty="0">
                <a:latin typeface="Calibri" panose="020F0502020204030204" charset="0"/>
                <a:cs typeface="Calibri" panose="020F0502020204030204" charset="0"/>
              </a:rPr>
              <a:t> </a:t>
            </a:r>
            <a:r>
              <a:rPr sz="1900" spc="-55" dirty="0">
                <a:latin typeface="Calibri" panose="020F0502020204030204" charset="0"/>
                <a:cs typeface="Calibri" panose="020F0502020204030204" charset="0"/>
              </a:rPr>
              <a:t>during</a:t>
            </a:r>
            <a:r>
              <a:rPr sz="1900" spc="-35"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75"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research</a:t>
            </a:r>
            <a:r>
              <a:rPr sz="1900" spc="-114" dirty="0">
                <a:latin typeface="Calibri" panose="020F0502020204030204" charset="0"/>
                <a:cs typeface="Calibri" panose="020F0502020204030204" charset="0"/>
              </a:rPr>
              <a:t> </a:t>
            </a:r>
            <a:r>
              <a:rPr sz="1900" spc="-15" dirty="0">
                <a:latin typeface="Calibri" panose="020F0502020204030204" charset="0"/>
                <a:cs typeface="Calibri" panose="020F0502020204030204" charset="0"/>
              </a:rPr>
              <a:t>and</a:t>
            </a:r>
            <a:r>
              <a:rPr sz="1900" spc="-135"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analysis</a:t>
            </a:r>
            <a:r>
              <a:rPr sz="1900" spc="-15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phase,</a:t>
            </a:r>
            <a:r>
              <a:rPr sz="1900" spc="-45"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as</a:t>
            </a:r>
            <a:r>
              <a:rPr sz="1900" spc="-50" dirty="0">
                <a:latin typeface="Calibri" panose="020F0502020204030204" charset="0"/>
                <a:cs typeface="Calibri" panose="020F0502020204030204" charset="0"/>
              </a:rPr>
              <a:t> </a:t>
            </a:r>
            <a:r>
              <a:rPr sz="1900" spc="-35" dirty="0">
                <a:latin typeface="Calibri" panose="020F0502020204030204" charset="0"/>
                <a:cs typeface="Calibri" panose="020F0502020204030204" charset="0"/>
              </a:rPr>
              <a:t>well</a:t>
            </a:r>
            <a:r>
              <a:rPr sz="1900" spc="-25" dirty="0">
                <a:latin typeface="Calibri" panose="020F0502020204030204" charset="0"/>
                <a:cs typeface="Calibri" panose="020F0502020204030204" charset="0"/>
              </a:rPr>
              <a:t> </a:t>
            </a:r>
            <a:r>
              <a:rPr sz="1900" spc="-30" dirty="0">
                <a:latin typeface="Calibri" panose="020F0502020204030204" charset="0"/>
                <a:cs typeface="Calibri" panose="020F0502020204030204" charset="0"/>
              </a:rPr>
              <a:t>as</a:t>
            </a:r>
            <a:r>
              <a:rPr sz="1900" spc="-50" dirty="0">
                <a:latin typeface="Calibri" panose="020F0502020204030204" charset="0"/>
                <a:cs typeface="Calibri" panose="020F0502020204030204" charset="0"/>
              </a:rPr>
              <a:t> </a:t>
            </a:r>
            <a:r>
              <a:rPr sz="1900" spc="-40" dirty="0">
                <a:latin typeface="Calibri" panose="020F0502020204030204" charset="0"/>
                <a:cs typeface="Calibri" panose="020F0502020204030204" charset="0"/>
              </a:rPr>
              <a:t>the</a:t>
            </a:r>
            <a:r>
              <a:rPr sz="1900" spc="-75"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key </a:t>
            </a:r>
            <a:r>
              <a:rPr sz="1900" spc="-45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insights</a:t>
            </a:r>
            <a:r>
              <a:rPr sz="1900" spc="-5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gained</a:t>
            </a:r>
            <a:r>
              <a:rPr sz="1900" spc="-45" dirty="0">
                <a:latin typeface="Calibri" panose="020F0502020204030204" charset="0"/>
                <a:cs typeface="Calibri" panose="020F0502020204030204" charset="0"/>
              </a:rPr>
              <a:t> </a:t>
            </a:r>
            <a:r>
              <a:rPr sz="1900" spc="-20" dirty="0">
                <a:latin typeface="Calibri" panose="020F0502020204030204" charset="0"/>
                <a:cs typeface="Calibri" panose="020F0502020204030204" charset="0"/>
              </a:rPr>
              <a:t>from</a:t>
            </a:r>
            <a:r>
              <a:rPr sz="1900" spc="-40" dirty="0">
                <a:latin typeface="Calibri" panose="020F0502020204030204" charset="0"/>
                <a:cs typeface="Calibri" panose="020F0502020204030204" charset="0"/>
              </a:rPr>
              <a:t> the</a:t>
            </a:r>
            <a:r>
              <a:rPr sz="1900" spc="-80"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keyword</a:t>
            </a:r>
            <a:r>
              <a:rPr sz="1900" spc="-45" dirty="0">
                <a:latin typeface="Calibri" panose="020F0502020204030204" charset="0"/>
                <a:cs typeface="Calibri" panose="020F0502020204030204" charset="0"/>
              </a:rPr>
              <a:t> </a:t>
            </a:r>
            <a:r>
              <a:rPr sz="1900" spc="-50" dirty="0">
                <a:latin typeface="Calibri" panose="020F0502020204030204" charset="0"/>
                <a:cs typeface="Calibri" panose="020F0502020204030204" charset="0"/>
              </a:rPr>
              <a:t>research</a:t>
            </a:r>
            <a:r>
              <a:rPr sz="1900" spc="-20" dirty="0">
                <a:latin typeface="Calibri" panose="020F0502020204030204" charset="0"/>
                <a:cs typeface="Calibri" panose="020F0502020204030204" charset="0"/>
              </a:rPr>
              <a:t> </a:t>
            </a:r>
            <a:r>
              <a:rPr sz="1900" spc="-45" dirty="0">
                <a:latin typeface="Calibri" panose="020F0502020204030204" charset="0"/>
                <a:cs typeface="Calibri" panose="020F0502020204030204" charset="0"/>
              </a:rPr>
              <a:t>process.</a:t>
            </a:r>
            <a:endParaRPr sz="1900">
              <a:latin typeface="Calibri" panose="020F0502020204030204" charset="0"/>
              <a:cs typeface="Calibri" panose="020F05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33400" y="325120"/>
            <a:ext cx="9751060" cy="62083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4294967295"/>
          </p:nvPr>
        </p:nvPicPr>
        <p:blipFill>
          <a:blip r:embed="rId1"/>
          <a:stretch>
            <a:fillRect/>
          </a:stretch>
        </p:blipFill>
        <p:spPr>
          <a:xfrm>
            <a:off x="762000" y="304800"/>
            <a:ext cx="9342120" cy="63411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4294967295"/>
          </p:nvPr>
        </p:nvPicPr>
        <p:blipFill>
          <a:blip r:embed="rId1"/>
          <a:stretch>
            <a:fillRect/>
          </a:stretch>
        </p:blipFill>
        <p:spPr>
          <a:xfrm>
            <a:off x="1066800" y="241935"/>
            <a:ext cx="8985250" cy="6194425"/>
          </a:xfrm>
          <a:prstGeom prst="rect">
            <a:avLst/>
          </a:prstGeom>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15359</Words>
  <Application>WPS Presentation</Application>
  <PresentationFormat>On-screen Show (4:3)</PresentationFormat>
  <Paragraphs>334</Paragraphs>
  <Slides>34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Arial</vt:lpstr>
      <vt:lpstr>SimSun</vt:lpstr>
      <vt:lpstr>Wingdings</vt:lpstr>
      <vt:lpstr>Roboto</vt:lpstr>
      <vt:lpstr>Segoe Print</vt:lpstr>
      <vt:lpstr>Calibri</vt:lpstr>
      <vt:lpstr>Lucida Sans Unicode</vt:lpstr>
      <vt:lpstr>Microsoft YaHei</vt:lpstr>
      <vt:lpstr>Arial Unicode MS</vt:lpstr>
      <vt:lpstr>Wingdings</vt:lpstr>
      <vt:lpstr>Office Theme</vt:lpstr>
      <vt:lpstr>Comprehensive Digital Marketing  Project Work</vt:lpstr>
      <vt:lpstr>part 1: Brand study, Competitor Analysis &amp; Buyer’s/Audience’s  Persona </vt:lpstr>
      <vt:lpstr>Part 1: Brand study, Competitor Analysis &amp; Buyer’s/Audience’s  Persona</vt:lpstr>
      <vt:lpstr>Part 1: Brand study, Competitor Analysis &amp; Buyer’s/Audience’s  Persona</vt:lpstr>
      <vt:lpstr>Part 1: Brand study, Competitor Analysis &amp; Buyer’s/Audience’s  Persona</vt:lpstr>
      <vt:lpstr>Part 2: SEO &amp; Keyword Research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Part 3: Content Ideas and Marketing Strategies</vt:lpstr>
      <vt:lpstr>PowerPoint 演示文稿</vt:lpstr>
      <vt:lpstr>PowerPoint 演示文稿</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PowerPoint 演示文稿</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PowerPoint 演示文稿</vt:lpstr>
      <vt:lpstr>PowerPoint 演示文稿</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(insert emailer image)</vt:lpstr>
      <vt:lpstr>(insert emailer image)</vt:lpstr>
      <vt:lpstr>Part 4: Content Creation and Curation (Post creations, Designs/Video  Editing, Ad Campaigns over Social Media and Email Ideation and Creation)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
  <cp:lastModifiedBy>USER</cp:lastModifiedBy>
  <cp:revision>16</cp:revision>
  <dcterms:created xsi:type="dcterms:W3CDTF">2023-07-27T06:34:00Z</dcterms:created>
  <dcterms:modified xsi:type="dcterms:W3CDTF">2023-08-03T10:31:28Z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5620E56A75F54F3CB9052FB6EC17B00B</vt:lpwstr>
  </property>
  <property fmtid="{D5CDD505-2E9C-101B-9397-08002B2CF9AE}" pid="3" name="KSOProductBuildVer">
    <vt:lpwstr>1033-11.2.0.11537</vt:lpwstr>
  </property>
</Properties>
</file>